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09"/>
  </p:notesMasterIdLst>
  <p:handoutMasterIdLst>
    <p:handoutMasterId r:id="rId110"/>
  </p:handoutMasterIdLst>
  <p:sldIdLst>
    <p:sldId id="362" r:id="rId2"/>
    <p:sldId id="256" r:id="rId3"/>
    <p:sldId id="257" r:id="rId4"/>
    <p:sldId id="258" r:id="rId5"/>
    <p:sldId id="259" r:id="rId6"/>
    <p:sldId id="260" r:id="rId7"/>
    <p:sldId id="261" r:id="rId8"/>
    <p:sldId id="262" r:id="rId9"/>
    <p:sldId id="270" r:id="rId10"/>
    <p:sldId id="263" r:id="rId11"/>
    <p:sldId id="264" r:id="rId12"/>
    <p:sldId id="265" r:id="rId13"/>
    <p:sldId id="266" r:id="rId14"/>
    <p:sldId id="267" r:id="rId15"/>
    <p:sldId id="268"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38" autoAdjust="0"/>
  </p:normalViewPr>
  <p:slideViewPr>
    <p:cSldViewPr>
      <p:cViewPr varScale="1">
        <p:scale>
          <a:sx n="65" d="100"/>
          <a:sy n="65" d="100"/>
        </p:scale>
        <p:origin x="-1452" y="-108"/>
      </p:cViewPr>
      <p:guideLst>
        <p:guide orient="horz" pos="2160"/>
        <p:guide pos="2880"/>
      </p:guideLst>
    </p:cSldViewPr>
  </p:slideViewPr>
  <p:outlineViewPr>
    <p:cViewPr>
      <p:scale>
        <a:sx n="33" d="100"/>
        <a:sy n="33" d="100"/>
      </p:scale>
      <p:origin x="0" y="90"/>
    </p:cViewPr>
  </p:outlineViewPr>
  <p:notesTextViewPr>
    <p:cViewPr>
      <p:scale>
        <a:sx n="100" d="100"/>
        <a:sy n="100" d="100"/>
      </p:scale>
      <p:origin x="0" y="0"/>
    </p:cViewPr>
  </p:notesTextViewPr>
  <p:notesViewPr>
    <p:cSldViewPr>
      <p:cViewPr varScale="1">
        <p:scale>
          <a:sx n="69" d="100"/>
          <a:sy n="69" d="100"/>
        </p:scale>
        <p:origin x="-331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F1FBF-7013-41D5-A182-C4061FA15532}" type="doc">
      <dgm:prSet loTypeId="urn:microsoft.com/office/officeart/2005/8/layout/arrow6" loCatId="relationship" qsTypeId="urn:microsoft.com/office/officeart/2005/8/quickstyle/3d1" qsCatId="3D" csTypeId="urn:microsoft.com/office/officeart/2005/8/colors/accent4_3" csCatId="accent4" phldr="1"/>
      <dgm:spPr/>
      <dgm:t>
        <a:bodyPr/>
        <a:lstStyle/>
        <a:p>
          <a:endParaRPr lang="en-US"/>
        </a:p>
      </dgm:t>
    </dgm:pt>
    <dgm:pt modelId="{28DC2CCF-A00A-482E-8735-87E067AE8C9D}">
      <dgm:prSet phldrT="[Text]"/>
      <dgm:spPr/>
      <dgm:t>
        <a:bodyPr/>
        <a:lstStyle/>
        <a:p>
          <a:r>
            <a:rPr lang="en-US" dirty="0" smtClean="0"/>
            <a:t>Law </a:t>
          </a:r>
          <a:endParaRPr lang="en-US" dirty="0"/>
        </a:p>
      </dgm:t>
    </dgm:pt>
    <dgm:pt modelId="{CA962CE4-0B7C-4656-A5BE-6EFEB9A0D206}" type="parTrans" cxnId="{523B3ABA-A79E-49BC-9CE2-1D2B49316579}">
      <dgm:prSet/>
      <dgm:spPr/>
      <dgm:t>
        <a:bodyPr/>
        <a:lstStyle/>
        <a:p>
          <a:endParaRPr lang="en-US"/>
        </a:p>
      </dgm:t>
    </dgm:pt>
    <dgm:pt modelId="{06B90749-6131-42F8-A2C8-13C0933C73E8}" type="sibTrans" cxnId="{523B3ABA-A79E-49BC-9CE2-1D2B49316579}">
      <dgm:prSet/>
      <dgm:spPr/>
      <dgm:t>
        <a:bodyPr/>
        <a:lstStyle/>
        <a:p>
          <a:endParaRPr lang="en-US"/>
        </a:p>
      </dgm:t>
    </dgm:pt>
    <dgm:pt modelId="{E59193A9-077D-4D0C-AD27-07225DFF9262}">
      <dgm:prSet phldrT="[Text]"/>
      <dgm:spPr/>
      <dgm:t>
        <a:bodyPr/>
        <a:lstStyle/>
        <a:p>
          <a:r>
            <a:rPr lang="en-US" dirty="0" smtClean="0"/>
            <a:t>Gospel</a:t>
          </a:r>
          <a:endParaRPr lang="en-US" dirty="0"/>
        </a:p>
      </dgm:t>
    </dgm:pt>
    <dgm:pt modelId="{B1DA24D2-EC7A-47AA-8BDF-592E34DF0593}" type="parTrans" cxnId="{1AFB9BA5-52E8-40A9-B45F-54570D3227DB}">
      <dgm:prSet/>
      <dgm:spPr/>
      <dgm:t>
        <a:bodyPr/>
        <a:lstStyle/>
        <a:p>
          <a:endParaRPr lang="en-US"/>
        </a:p>
      </dgm:t>
    </dgm:pt>
    <dgm:pt modelId="{E10191ED-15BA-4D1D-AB0B-8FB49D0A16B8}" type="sibTrans" cxnId="{1AFB9BA5-52E8-40A9-B45F-54570D3227DB}">
      <dgm:prSet/>
      <dgm:spPr/>
      <dgm:t>
        <a:bodyPr/>
        <a:lstStyle/>
        <a:p>
          <a:endParaRPr lang="en-US"/>
        </a:p>
      </dgm:t>
    </dgm:pt>
    <dgm:pt modelId="{59F21774-49E7-4A47-8DF9-72FBBA2D68EA}" type="pres">
      <dgm:prSet presAssocID="{E7FF1FBF-7013-41D5-A182-C4061FA15532}" presName="compositeShape" presStyleCnt="0">
        <dgm:presLayoutVars>
          <dgm:chMax val="2"/>
          <dgm:dir/>
          <dgm:resizeHandles val="exact"/>
        </dgm:presLayoutVars>
      </dgm:prSet>
      <dgm:spPr/>
      <dgm:t>
        <a:bodyPr/>
        <a:lstStyle/>
        <a:p>
          <a:endParaRPr lang="en-US"/>
        </a:p>
      </dgm:t>
    </dgm:pt>
    <dgm:pt modelId="{A84621C4-CF93-4F82-A192-551C7965BEA6}" type="pres">
      <dgm:prSet presAssocID="{E7FF1FBF-7013-41D5-A182-C4061FA15532}" presName="ribbon" presStyleLbl="node1" presStyleIdx="0" presStyleCnt="1" custScaleY="67416" custLinFactNeighborX="1124"/>
      <dgm:spPr/>
    </dgm:pt>
    <dgm:pt modelId="{A99E0C54-F720-4CBA-84C9-95F75F51E4FF}" type="pres">
      <dgm:prSet presAssocID="{E7FF1FBF-7013-41D5-A182-C4061FA15532}" presName="leftArrowText" presStyleLbl="node1" presStyleIdx="0" presStyleCnt="1" custLinFactNeighborY="340">
        <dgm:presLayoutVars>
          <dgm:chMax val="0"/>
          <dgm:bulletEnabled val="1"/>
        </dgm:presLayoutVars>
      </dgm:prSet>
      <dgm:spPr/>
      <dgm:t>
        <a:bodyPr/>
        <a:lstStyle/>
        <a:p>
          <a:endParaRPr lang="en-US"/>
        </a:p>
      </dgm:t>
    </dgm:pt>
    <dgm:pt modelId="{EE50F74A-33D1-44E5-BFDE-47DB1C8D8D7C}" type="pres">
      <dgm:prSet presAssocID="{E7FF1FBF-7013-41D5-A182-C4061FA15532}" presName="rightArrowText" presStyleLbl="node1" presStyleIdx="0" presStyleCnt="1">
        <dgm:presLayoutVars>
          <dgm:chMax val="0"/>
          <dgm:bulletEnabled val="1"/>
        </dgm:presLayoutVars>
      </dgm:prSet>
      <dgm:spPr/>
      <dgm:t>
        <a:bodyPr/>
        <a:lstStyle/>
        <a:p>
          <a:endParaRPr lang="en-US"/>
        </a:p>
      </dgm:t>
    </dgm:pt>
  </dgm:ptLst>
  <dgm:cxnLst>
    <dgm:cxn modelId="{523B3ABA-A79E-49BC-9CE2-1D2B49316579}" srcId="{E7FF1FBF-7013-41D5-A182-C4061FA15532}" destId="{28DC2CCF-A00A-482E-8735-87E067AE8C9D}" srcOrd="0" destOrd="0" parTransId="{CA962CE4-0B7C-4656-A5BE-6EFEB9A0D206}" sibTransId="{06B90749-6131-42F8-A2C8-13C0933C73E8}"/>
    <dgm:cxn modelId="{C2379F00-E408-407F-879B-F9991836067E}" type="presOf" srcId="{28DC2CCF-A00A-482E-8735-87E067AE8C9D}" destId="{A99E0C54-F720-4CBA-84C9-95F75F51E4FF}" srcOrd="0" destOrd="0" presId="urn:microsoft.com/office/officeart/2005/8/layout/arrow6"/>
    <dgm:cxn modelId="{1AFB9BA5-52E8-40A9-B45F-54570D3227DB}" srcId="{E7FF1FBF-7013-41D5-A182-C4061FA15532}" destId="{E59193A9-077D-4D0C-AD27-07225DFF9262}" srcOrd="1" destOrd="0" parTransId="{B1DA24D2-EC7A-47AA-8BDF-592E34DF0593}" sibTransId="{E10191ED-15BA-4D1D-AB0B-8FB49D0A16B8}"/>
    <dgm:cxn modelId="{007C1085-D228-4F09-9E7D-8A8D45416DBC}" type="presOf" srcId="{E7FF1FBF-7013-41D5-A182-C4061FA15532}" destId="{59F21774-49E7-4A47-8DF9-72FBBA2D68EA}" srcOrd="0" destOrd="0" presId="urn:microsoft.com/office/officeart/2005/8/layout/arrow6"/>
    <dgm:cxn modelId="{F56D34C7-4F90-4C3E-AF9D-214C0EE03627}" type="presOf" srcId="{E59193A9-077D-4D0C-AD27-07225DFF9262}" destId="{EE50F74A-33D1-44E5-BFDE-47DB1C8D8D7C}" srcOrd="0" destOrd="0" presId="urn:microsoft.com/office/officeart/2005/8/layout/arrow6"/>
    <dgm:cxn modelId="{61D6D398-3578-46FE-8EF1-DFC3FBD99A14}" type="presParOf" srcId="{59F21774-49E7-4A47-8DF9-72FBBA2D68EA}" destId="{A84621C4-CF93-4F82-A192-551C7965BEA6}" srcOrd="0" destOrd="0" presId="urn:microsoft.com/office/officeart/2005/8/layout/arrow6"/>
    <dgm:cxn modelId="{CF1FBA67-48E7-40CE-AD1D-9826B5CAD0EC}" type="presParOf" srcId="{59F21774-49E7-4A47-8DF9-72FBBA2D68EA}" destId="{A99E0C54-F720-4CBA-84C9-95F75F51E4FF}" srcOrd="1" destOrd="0" presId="urn:microsoft.com/office/officeart/2005/8/layout/arrow6"/>
    <dgm:cxn modelId="{373660DD-A2BA-4A8C-8E94-FEDAE690F9CB}" type="presParOf" srcId="{59F21774-49E7-4A47-8DF9-72FBBA2D68EA}" destId="{EE50F74A-33D1-44E5-BFDE-47DB1C8D8D7C}" srcOrd="2" destOrd="0" presId="urn:microsoft.com/office/officeart/2005/8/layout/arrow6"/>
  </dgm:cxnLst>
  <dgm:bg/>
  <dgm:whole/>
</dgm:dataModel>
</file>

<file path=ppt/diagrams/data2.xml><?xml version="1.0" encoding="utf-8"?>
<dgm:dataModel xmlns:dgm="http://schemas.openxmlformats.org/drawingml/2006/diagram" xmlns:a="http://schemas.openxmlformats.org/drawingml/2006/main">
  <dgm:ptLst>
    <dgm:pt modelId="{E1884915-2242-4159-9B89-2E8A0DD645B0}" type="doc">
      <dgm:prSet loTypeId="urn:microsoft.com/office/officeart/2005/8/layout/list1" loCatId="list" qsTypeId="urn:microsoft.com/office/officeart/2005/8/quickstyle/simple1" qsCatId="simple" csTypeId="urn:microsoft.com/office/officeart/2005/8/colors/accent3_4" csCatId="accent3" phldr="1"/>
      <dgm:spPr/>
      <dgm:t>
        <a:bodyPr/>
        <a:lstStyle/>
        <a:p>
          <a:endParaRPr lang="en-US"/>
        </a:p>
      </dgm:t>
    </dgm:pt>
    <dgm:pt modelId="{73A3B0C5-AEB6-4803-812B-5A411A02EF65}">
      <dgm:prSet phldrT="[Text]" custT="1"/>
      <dgm:spPr>
        <a:solidFill>
          <a:srgbClr val="7A4E5F"/>
        </a:solidFill>
        <a:effectLst>
          <a:outerShdw blurRad="50800" dist="38100" dir="2700000" algn="tl" rotWithShape="0">
            <a:prstClr val="black">
              <a:alpha val="40000"/>
            </a:prstClr>
          </a:outerShdw>
        </a:effectLst>
      </dgm:spPr>
      <dgm:t>
        <a:bodyPr/>
        <a:lstStyle/>
        <a:p>
          <a:r>
            <a:rPr lang="en-US" sz="2800" b="1" i="1" dirty="0" smtClean="0"/>
            <a:t>Curb</a:t>
          </a:r>
          <a:endParaRPr lang="en-US" sz="2800" dirty="0"/>
        </a:p>
      </dgm:t>
    </dgm:pt>
    <dgm:pt modelId="{E814772A-82DB-4292-AF4A-A63462B1BE61}" type="parTrans" cxnId="{851E7E1D-7364-4F5B-9C4C-D580C9B68262}">
      <dgm:prSet/>
      <dgm:spPr/>
      <dgm:t>
        <a:bodyPr/>
        <a:lstStyle/>
        <a:p>
          <a:endParaRPr lang="en-US"/>
        </a:p>
      </dgm:t>
    </dgm:pt>
    <dgm:pt modelId="{C08B5564-B45A-475E-A76D-06339EE3CBFE}" type="sibTrans" cxnId="{851E7E1D-7364-4F5B-9C4C-D580C9B68262}">
      <dgm:prSet/>
      <dgm:spPr/>
      <dgm:t>
        <a:bodyPr/>
        <a:lstStyle/>
        <a:p>
          <a:endParaRPr lang="en-US"/>
        </a:p>
      </dgm:t>
    </dgm:pt>
    <dgm:pt modelId="{B0373F5E-EE6B-4CD2-A0FE-7E5A2AA91C49}">
      <dgm:prSet phldrT="[Text]" custT="1"/>
      <dgm:spPr>
        <a:solidFill>
          <a:srgbClr val="7A4E5F"/>
        </a:solidFill>
        <a:effectLst>
          <a:outerShdw blurRad="50800" dist="38100" dir="2700000" algn="tl" rotWithShape="0">
            <a:prstClr val="black">
              <a:alpha val="40000"/>
            </a:prstClr>
          </a:outerShdw>
        </a:effectLst>
      </dgm:spPr>
      <dgm:t>
        <a:bodyPr/>
        <a:lstStyle/>
        <a:p>
          <a:r>
            <a:rPr lang="en-US" sz="2800" b="1" i="1" dirty="0" smtClean="0"/>
            <a:t>Mirro</a:t>
          </a:r>
          <a:r>
            <a:rPr lang="en-US" sz="2800" i="1" dirty="0" smtClean="0"/>
            <a:t>r</a:t>
          </a:r>
          <a:endParaRPr lang="en-US" sz="2800" i="1" dirty="0"/>
        </a:p>
      </dgm:t>
    </dgm:pt>
    <dgm:pt modelId="{F2FA7AC2-0F21-4454-866C-9E60C65B7F63}" type="parTrans" cxnId="{951888F4-A0B8-41E9-AC90-0121A5D92EF7}">
      <dgm:prSet/>
      <dgm:spPr/>
      <dgm:t>
        <a:bodyPr/>
        <a:lstStyle/>
        <a:p>
          <a:endParaRPr lang="en-US"/>
        </a:p>
      </dgm:t>
    </dgm:pt>
    <dgm:pt modelId="{B54A655A-735F-4523-9CD3-97866DE85E82}" type="sibTrans" cxnId="{951888F4-A0B8-41E9-AC90-0121A5D92EF7}">
      <dgm:prSet/>
      <dgm:spPr/>
      <dgm:t>
        <a:bodyPr/>
        <a:lstStyle/>
        <a:p>
          <a:endParaRPr lang="en-US"/>
        </a:p>
      </dgm:t>
    </dgm:pt>
    <dgm:pt modelId="{C1FBB66B-8E0B-4EAC-A2F5-01942F31C85A}">
      <dgm:prSet phldrT="[Text]" custT="1"/>
      <dgm:spPr>
        <a:solidFill>
          <a:srgbClr val="7A4E5F"/>
        </a:solidFill>
        <a:effectLst>
          <a:outerShdw blurRad="50800" dist="38100" dir="2700000" algn="tl" rotWithShape="0">
            <a:prstClr val="black">
              <a:alpha val="40000"/>
            </a:prstClr>
          </a:outerShdw>
        </a:effectLst>
      </dgm:spPr>
      <dgm:t>
        <a:bodyPr/>
        <a:lstStyle/>
        <a:p>
          <a:r>
            <a:rPr lang="en-US" sz="2800" b="1" i="1" dirty="0" smtClean="0"/>
            <a:t>Guide</a:t>
          </a:r>
          <a:endParaRPr lang="en-US" sz="2800" dirty="0"/>
        </a:p>
      </dgm:t>
    </dgm:pt>
    <dgm:pt modelId="{017DD8E4-DA46-4AF6-9038-B11F4DE15969}" type="parTrans" cxnId="{9F84D19A-7ECB-456E-B170-3C79F7F60904}">
      <dgm:prSet/>
      <dgm:spPr/>
      <dgm:t>
        <a:bodyPr/>
        <a:lstStyle/>
        <a:p>
          <a:endParaRPr lang="en-US"/>
        </a:p>
      </dgm:t>
    </dgm:pt>
    <dgm:pt modelId="{11B28A1C-2B72-4364-A121-D8198A4B6A8E}" type="sibTrans" cxnId="{9F84D19A-7ECB-456E-B170-3C79F7F60904}">
      <dgm:prSet/>
      <dgm:spPr/>
      <dgm:t>
        <a:bodyPr/>
        <a:lstStyle/>
        <a:p>
          <a:endParaRPr lang="en-US"/>
        </a:p>
      </dgm:t>
    </dgm:pt>
    <dgm:pt modelId="{C013ABF4-3E62-44EB-A511-367542B38B6F}">
      <dgm:prSet custT="1"/>
      <dgm:spPr>
        <a:solidFill>
          <a:schemeClr val="lt1">
            <a:hueOff val="0"/>
            <a:satOff val="0"/>
            <a:lumOff val="0"/>
            <a:alpha val="30000"/>
          </a:schemeClr>
        </a:solidFill>
      </dgm:spPr>
      <dgm:t>
        <a:bodyPr/>
        <a:lstStyle/>
        <a:p>
          <a:pPr algn="l"/>
          <a:r>
            <a:rPr lang="en-US" sz="2400" dirty="0" smtClean="0"/>
            <a:t>The Law controls the violent outburst of sin in the world. See </a:t>
          </a:r>
          <a:r>
            <a:rPr lang="en-US" sz="2400" dirty="0" smtClean="0">
              <a:hlinkClick xmlns:r="http://schemas.openxmlformats.org/officeDocument/2006/relationships" r:id=""/>
            </a:rPr>
            <a:t>Romans 13:3</a:t>
          </a:r>
          <a:r>
            <a:rPr lang="en-US" sz="2400" dirty="0" smtClean="0"/>
            <a:t>.</a:t>
          </a:r>
          <a:endParaRPr lang="en-US" sz="2400" dirty="0"/>
        </a:p>
      </dgm:t>
    </dgm:pt>
    <dgm:pt modelId="{A56C9D50-2B77-4D5D-B124-BB1335C04C43}" type="parTrans" cxnId="{05E7839B-B208-49EC-86E1-0604ABA3DC65}">
      <dgm:prSet/>
      <dgm:spPr/>
      <dgm:t>
        <a:bodyPr/>
        <a:lstStyle/>
        <a:p>
          <a:endParaRPr lang="en-US"/>
        </a:p>
      </dgm:t>
    </dgm:pt>
    <dgm:pt modelId="{71C4FBD5-215B-49C2-8C82-F185ABA73B50}" type="sibTrans" cxnId="{05E7839B-B208-49EC-86E1-0604ABA3DC65}">
      <dgm:prSet/>
      <dgm:spPr/>
      <dgm:t>
        <a:bodyPr/>
        <a:lstStyle/>
        <a:p>
          <a:endParaRPr lang="en-US"/>
        </a:p>
      </dgm:t>
    </dgm:pt>
    <dgm:pt modelId="{063D6F06-D21A-489E-97FF-AA54ED7C6C57}">
      <dgm:prSet custT="1"/>
      <dgm:spPr>
        <a:solidFill>
          <a:schemeClr val="lt1">
            <a:hueOff val="0"/>
            <a:satOff val="0"/>
            <a:lumOff val="0"/>
            <a:alpha val="30000"/>
          </a:schemeClr>
        </a:solidFill>
      </dgm:spPr>
      <dgm:t>
        <a:bodyPr/>
        <a:lstStyle/>
        <a:p>
          <a:r>
            <a:rPr lang="en-US" sz="2400" dirty="0" smtClean="0"/>
            <a:t>The most important purpose is to reveal our sinfulness so that we see our need for forgiveness. See </a:t>
          </a:r>
          <a:r>
            <a:rPr lang="en-US" sz="2400" dirty="0" smtClean="0">
              <a:hlinkClick xmlns:r="http://schemas.openxmlformats.org/officeDocument/2006/relationships" r:id=""/>
            </a:rPr>
            <a:t>Romans 7:7b</a:t>
          </a:r>
          <a:r>
            <a:rPr lang="en-US" sz="2400" dirty="0" smtClean="0"/>
            <a:t>.</a:t>
          </a:r>
          <a:endParaRPr lang="en-US" sz="2400" dirty="0"/>
        </a:p>
      </dgm:t>
    </dgm:pt>
    <dgm:pt modelId="{2ED627F1-1466-48C8-884C-15B4DD42A696}" type="parTrans" cxnId="{FC98E233-3461-4025-9531-CE7A82142219}">
      <dgm:prSet/>
      <dgm:spPr/>
      <dgm:t>
        <a:bodyPr/>
        <a:lstStyle/>
        <a:p>
          <a:endParaRPr lang="en-US"/>
        </a:p>
      </dgm:t>
    </dgm:pt>
    <dgm:pt modelId="{3E155F21-2C00-4432-AC99-03B302C75098}" type="sibTrans" cxnId="{FC98E233-3461-4025-9531-CE7A82142219}">
      <dgm:prSet/>
      <dgm:spPr/>
      <dgm:t>
        <a:bodyPr/>
        <a:lstStyle/>
        <a:p>
          <a:endParaRPr lang="en-US"/>
        </a:p>
      </dgm:t>
    </dgm:pt>
    <dgm:pt modelId="{CAC4850D-02AF-4FA7-8DB3-C36AA1275014}">
      <dgm:prSet custT="1"/>
      <dgm:spPr>
        <a:solidFill>
          <a:schemeClr val="lt1">
            <a:hueOff val="0"/>
            <a:satOff val="0"/>
            <a:lumOff val="0"/>
            <a:alpha val="30000"/>
          </a:schemeClr>
        </a:solidFill>
      </dgm:spPr>
      <dgm:t>
        <a:bodyPr/>
        <a:lstStyle/>
        <a:p>
          <a:r>
            <a:rPr lang="en-US" sz="2400" dirty="0" smtClean="0"/>
            <a:t>The Law tells Christians what God’s will is for their lives. See </a:t>
          </a:r>
          <a:r>
            <a:rPr lang="en-US" sz="2400" dirty="0" smtClean="0">
              <a:hlinkClick xmlns:r="http://schemas.openxmlformats.org/officeDocument/2006/relationships" r:id=""/>
            </a:rPr>
            <a:t>Psalms 119:105</a:t>
          </a:r>
          <a:r>
            <a:rPr lang="en-US" sz="2400" dirty="0" smtClean="0"/>
            <a:t>.</a:t>
          </a:r>
          <a:endParaRPr lang="en-US" sz="2400" dirty="0"/>
        </a:p>
      </dgm:t>
    </dgm:pt>
    <dgm:pt modelId="{02188D4D-7B76-4BB7-809D-071EA25AA7A1}" type="parTrans" cxnId="{1A0EE57F-730F-4580-8AC7-47B616191453}">
      <dgm:prSet/>
      <dgm:spPr/>
      <dgm:t>
        <a:bodyPr/>
        <a:lstStyle/>
        <a:p>
          <a:endParaRPr lang="en-US"/>
        </a:p>
      </dgm:t>
    </dgm:pt>
    <dgm:pt modelId="{55CF0D02-17A3-4540-B330-C2BA8A5842AD}" type="sibTrans" cxnId="{1A0EE57F-730F-4580-8AC7-47B616191453}">
      <dgm:prSet/>
      <dgm:spPr/>
      <dgm:t>
        <a:bodyPr/>
        <a:lstStyle/>
        <a:p>
          <a:endParaRPr lang="en-US"/>
        </a:p>
      </dgm:t>
    </dgm:pt>
    <dgm:pt modelId="{A97DFD8D-14A7-4129-A08B-ED14BFBD0351}" type="pres">
      <dgm:prSet presAssocID="{E1884915-2242-4159-9B89-2E8A0DD645B0}" presName="linear" presStyleCnt="0">
        <dgm:presLayoutVars>
          <dgm:dir/>
          <dgm:animLvl val="lvl"/>
          <dgm:resizeHandles val="exact"/>
        </dgm:presLayoutVars>
      </dgm:prSet>
      <dgm:spPr/>
      <dgm:t>
        <a:bodyPr/>
        <a:lstStyle/>
        <a:p>
          <a:endParaRPr lang="en-US"/>
        </a:p>
      </dgm:t>
    </dgm:pt>
    <dgm:pt modelId="{5C020CAB-6F2F-47A1-AF99-8B44BBD5390F}" type="pres">
      <dgm:prSet presAssocID="{73A3B0C5-AEB6-4803-812B-5A411A02EF65}" presName="parentLin" presStyleCnt="0"/>
      <dgm:spPr/>
    </dgm:pt>
    <dgm:pt modelId="{0FACDF28-3B9D-4409-AC14-F543BE127BC8}" type="pres">
      <dgm:prSet presAssocID="{73A3B0C5-AEB6-4803-812B-5A411A02EF65}" presName="parentLeftMargin" presStyleLbl="node1" presStyleIdx="0" presStyleCnt="3"/>
      <dgm:spPr/>
      <dgm:t>
        <a:bodyPr/>
        <a:lstStyle/>
        <a:p>
          <a:endParaRPr lang="en-US"/>
        </a:p>
      </dgm:t>
    </dgm:pt>
    <dgm:pt modelId="{53DCECA3-2855-4FD6-AD25-5638A9C446C8}" type="pres">
      <dgm:prSet presAssocID="{73A3B0C5-AEB6-4803-812B-5A411A02EF65}" presName="parentText" presStyleLbl="node1" presStyleIdx="0" presStyleCnt="3">
        <dgm:presLayoutVars>
          <dgm:chMax val="0"/>
          <dgm:bulletEnabled val="1"/>
        </dgm:presLayoutVars>
      </dgm:prSet>
      <dgm:spPr/>
      <dgm:t>
        <a:bodyPr/>
        <a:lstStyle/>
        <a:p>
          <a:endParaRPr lang="en-US"/>
        </a:p>
      </dgm:t>
    </dgm:pt>
    <dgm:pt modelId="{36EAFCB7-A1EB-4D1F-9757-C8D2BC6F7E62}" type="pres">
      <dgm:prSet presAssocID="{73A3B0C5-AEB6-4803-812B-5A411A02EF65}" presName="negativeSpace" presStyleCnt="0"/>
      <dgm:spPr/>
    </dgm:pt>
    <dgm:pt modelId="{4D86B1B8-F2F0-49F3-9A2D-8A3569CF50B9}" type="pres">
      <dgm:prSet presAssocID="{73A3B0C5-AEB6-4803-812B-5A411A02EF65}" presName="childText" presStyleLbl="conFgAcc1" presStyleIdx="0" presStyleCnt="3">
        <dgm:presLayoutVars>
          <dgm:bulletEnabled val="1"/>
        </dgm:presLayoutVars>
      </dgm:prSet>
      <dgm:spPr/>
      <dgm:t>
        <a:bodyPr/>
        <a:lstStyle/>
        <a:p>
          <a:endParaRPr lang="en-US"/>
        </a:p>
      </dgm:t>
    </dgm:pt>
    <dgm:pt modelId="{A1406F74-00B7-4E61-91AD-6417C05F24FC}" type="pres">
      <dgm:prSet presAssocID="{C08B5564-B45A-475E-A76D-06339EE3CBFE}" presName="spaceBetweenRectangles" presStyleCnt="0"/>
      <dgm:spPr/>
    </dgm:pt>
    <dgm:pt modelId="{C5585707-088E-4A57-AD60-844999BAFCFB}" type="pres">
      <dgm:prSet presAssocID="{B0373F5E-EE6B-4CD2-A0FE-7E5A2AA91C49}" presName="parentLin" presStyleCnt="0"/>
      <dgm:spPr/>
    </dgm:pt>
    <dgm:pt modelId="{223CDD9D-C82C-48EF-B09F-B3A7A27F8F66}" type="pres">
      <dgm:prSet presAssocID="{B0373F5E-EE6B-4CD2-A0FE-7E5A2AA91C49}" presName="parentLeftMargin" presStyleLbl="node1" presStyleIdx="0" presStyleCnt="3"/>
      <dgm:spPr/>
      <dgm:t>
        <a:bodyPr/>
        <a:lstStyle/>
        <a:p>
          <a:endParaRPr lang="en-US"/>
        </a:p>
      </dgm:t>
    </dgm:pt>
    <dgm:pt modelId="{C1A10EC6-17D0-42AE-BD57-B73E38E53565}" type="pres">
      <dgm:prSet presAssocID="{B0373F5E-EE6B-4CD2-A0FE-7E5A2AA91C49}" presName="parentText" presStyleLbl="node1" presStyleIdx="1" presStyleCnt="3">
        <dgm:presLayoutVars>
          <dgm:chMax val="0"/>
          <dgm:bulletEnabled val="1"/>
        </dgm:presLayoutVars>
      </dgm:prSet>
      <dgm:spPr/>
      <dgm:t>
        <a:bodyPr/>
        <a:lstStyle/>
        <a:p>
          <a:endParaRPr lang="en-US"/>
        </a:p>
      </dgm:t>
    </dgm:pt>
    <dgm:pt modelId="{8E405278-4B4E-420E-A35B-24768757A18A}" type="pres">
      <dgm:prSet presAssocID="{B0373F5E-EE6B-4CD2-A0FE-7E5A2AA91C49}" presName="negativeSpace" presStyleCnt="0"/>
      <dgm:spPr/>
    </dgm:pt>
    <dgm:pt modelId="{41BA6B80-C08A-48E8-8A61-42D70D42F93E}" type="pres">
      <dgm:prSet presAssocID="{B0373F5E-EE6B-4CD2-A0FE-7E5A2AA91C49}" presName="childText" presStyleLbl="conFgAcc1" presStyleIdx="1" presStyleCnt="3">
        <dgm:presLayoutVars>
          <dgm:bulletEnabled val="1"/>
        </dgm:presLayoutVars>
      </dgm:prSet>
      <dgm:spPr/>
      <dgm:t>
        <a:bodyPr/>
        <a:lstStyle/>
        <a:p>
          <a:endParaRPr lang="en-US"/>
        </a:p>
      </dgm:t>
    </dgm:pt>
    <dgm:pt modelId="{B891E28A-46B4-4187-85AE-2DE69B8F903C}" type="pres">
      <dgm:prSet presAssocID="{B54A655A-735F-4523-9CD3-97866DE85E82}" presName="spaceBetweenRectangles" presStyleCnt="0"/>
      <dgm:spPr/>
    </dgm:pt>
    <dgm:pt modelId="{21612FB1-CCB5-4552-AD5F-81ACB0DF8EF3}" type="pres">
      <dgm:prSet presAssocID="{C1FBB66B-8E0B-4EAC-A2F5-01942F31C85A}" presName="parentLin" presStyleCnt="0"/>
      <dgm:spPr/>
    </dgm:pt>
    <dgm:pt modelId="{8F5EDC94-10C6-4A69-B542-6EF9966C9E22}" type="pres">
      <dgm:prSet presAssocID="{C1FBB66B-8E0B-4EAC-A2F5-01942F31C85A}" presName="parentLeftMargin" presStyleLbl="node1" presStyleIdx="1" presStyleCnt="3"/>
      <dgm:spPr/>
      <dgm:t>
        <a:bodyPr/>
        <a:lstStyle/>
        <a:p>
          <a:endParaRPr lang="en-US"/>
        </a:p>
      </dgm:t>
    </dgm:pt>
    <dgm:pt modelId="{0636B7EA-2ABC-4F99-BBC8-8B5E8539C4C7}" type="pres">
      <dgm:prSet presAssocID="{C1FBB66B-8E0B-4EAC-A2F5-01942F31C85A}" presName="parentText" presStyleLbl="node1" presStyleIdx="2" presStyleCnt="3">
        <dgm:presLayoutVars>
          <dgm:chMax val="0"/>
          <dgm:bulletEnabled val="1"/>
        </dgm:presLayoutVars>
      </dgm:prSet>
      <dgm:spPr/>
      <dgm:t>
        <a:bodyPr/>
        <a:lstStyle/>
        <a:p>
          <a:endParaRPr lang="en-US"/>
        </a:p>
      </dgm:t>
    </dgm:pt>
    <dgm:pt modelId="{0C84199F-B4F5-49AD-974F-B02E19BC64AC}" type="pres">
      <dgm:prSet presAssocID="{C1FBB66B-8E0B-4EAC-A2F5-01942F31C85A}" presName="negativeSpace" presStyleCnt="0"/>
      <dgm:spPr/>
    </dgm:pt>
    <dgm:pt modelId="{923F5360-7799-432D-A456-4176C74AE751}" type="pres">
      <dgm:prSet presAssocID="{C1FBB66B-8E0B-4EAC-A2F5-01942F31C85A}" presName="childText" presStyleLbl="conFgAcc1" presStyleIdx="2" presStyleCnt="3">
        <dgm:presLayoutVars>
          <dgm:bulletEnabled val="1"/>
        </dgm:presLayoutVars>
      </dgm:prSet>
      <dgm:spPr/>
      <dgm:t>
        <a:bodyPr/>
        <a:lstStyle/>
        <a:p>
          <a:endParaRPr lang="en-US"/>
        </a:p>
      </dgm:t>
    </dgm:pt>
  </dgm:ptLst>
  <dgm:cxnLst>
    <dgm:cxn modelId="{073009CD-C5C5-4E05-8AD2-C8A6B86DF203}" type="presOf" srcId="{B0373F5E-EE6B-4CD2-A0FE-7E5A2AA91C49}" destId="{223CDD9D-C82C-48EF-B09F-B3A7A27F8F66}" srcOrd="0" destOrd="0" presId="urn:microsoft.com/office/officeart/2005/8/layout/list1"/>
    <dgm:cxn modelId="{F7AF16B5-3FF0-41D0-B04B-DCC66732C61B}" type="presOf" srcId="{C013ABF4-3E62-44EB-A511-367542B38B6F}" destId="{4D86B1B8-F2F0-49F3-9A2D-8A3569CF50B9}" srcOrd="0" destOrd="0" presId="urn:microsoft.com/office/officeart/2005/8/layout/list1"/>
    <dgm:cxn modelId="{85E27496-07A4-4FBC-A025-75B182519BF7}" type="presOf" srcId="{73A3B0C5-AEB6-4803-812B-5A411A02EF65}" destId="{0FACDF28-3B9D-4409-AC14-F543BE127BC8}" srcOrd="0" destOrd="0" presId="urn:microsoft.com/office/officeart/2005/8/layout/list1"/>
    <dgm:cxn modelId="{05E7839B-B208-49EC-86E1-0604ABA3DC65}" srcId="{73A3B0C5-AEB6-4803-812B-5A411A02EF65}" destId="{C013ABF4-3E62-44EB-A511-367542B38B6F}" srcOrd="0" destOrd="0" parTransId="{A56C9D50-2B77-4D5D-B124-BB1335C04C43}" sibTransId="{71C4FBD5-215B-49C2-8C82-F185ABA73B50}"/>
    <dgm:cxn modelId="{1A0EE57F-730F-4580-8AC7-47B616191453}" srcId="{C1FBB66B-8E0B-4EAC-A2F5-01942F31C85A}" destId="{CAC4850D-02AF-4FA7-8DB3-C36AA1275014}" srcOrd="0" destOrd="0" parTransId="{02188D4D-7B76-4BB7-809D-071EA25AA7A1}" sibTransId="{55CF0D02-17A3-4540-B330-C2BA8A5842AD}"/>
    <dgm:cxn modelId="{FC98E233-3461-4025-9531-CE7A82142219}" srcId="{B0373F5E-EE6B-4CD2-A0FE-7E5A2AA91C49}" destId="{063D6F06-D21A-489E-97FF-AA54ED7C6C57}" srcOrd="0" destOrd="0" parTransId="{2ED627F1-1466-48C8-884C-15B4DD42A696}" sibTransId="{3E155F21-2C00-4432-AC99-03B302C75098}"/>
    <dgm:cxn modelId="{851E7E1D-7364-4F5B-9C4C-D580C9B68262}" srcId="{E1884915-2242-4159-9B89-2E8A0DD645B0}" destId="{73A3B0C5-AEB6-4803-812B-5A411A02EF65}" srcOrd="0" destOrd="0" parTransId="{E814772A-82DB-4292-AF4A-A63462B1BE61}" sibTransId="{C08B5564-B45A-475E-A76D-06339EE3CBFE}"/>
    <dgm:cxn modelId="{499C241F-743B-48A3-8544-13DFFA82D1E3}" type="presOf" srcId="{E1884915-2242-4159-9B89-2E8A0DD645B0}" destId="{A97DFD8D-14A7-4129-A08B-ED14BFBD0351}" srcOrd="0" destOrd="0" presId="urn:microsoft.com/office/officeart/2005/8/layout/list1"/>
    <dgm:cxn modelId="{9D1874DF-D39A-4445-B10E-735BC2F2ABDF}" type="presOf" srcId="{73A3B0C5-AEB6-4803-812B-5A411A02EF65}" destId="{53DCECA3-2855-4FD6-AD25-5638A9C446C8}" srcOrd="1" destOrd="0" presId="urn:microsoft.com/office/officeart/2005/8/layout/list1"/>
    <dgm:cxn modelId="{99558838-8960-4B22-8603-42ED0DCBB999}" type="presOf" srcId="{C1FBB66B-8E0B-4EAC-A2F5-01942F31C85A}" destId="{8F5EDC94-10C6-4A69-B542-6EF9966C9E22}" srcOrd="0" destOrd="0" presId="urn:microsoft.com/office/officeart/2005/8/layout/list1"/>
    <dgm:cxn modelId="{9F84D19A-7ECB-456E-B170-3C79F7F60904}" srcId="{E1884915-2242-4159-9B89-2E8A0DD645B0}" destId="{C1FBB66B-8E0B-4EAC-A2F5-01942F31C85A}" srcOrd="2" destOrd="0" parTransId="{017DD8E4-DA46-4AF6-9038-B11F4DE15969}" sibTransId="{11B28A1C-2B72-4364-A121-D8198A4B6A8E}"/>
    <dgm:cxn modelId="{951888F4-A0B8-41E9-AC90-0121A5D92EF7}" srcId="{E1884915-2242-4159-9B89-2E8A0DD645B0}" destId="{B0373F5E-EE6B-4CD2-A0FE-7E5A2AA91C49}" srcOrd="1" destOrd="0" parTransId="{F2FA7AC2-0F21-4454-866C-9E60C65B7F63}" sibTransId="{B54A655A-735F-4523-9CD3-97866DE85E82}"/>
    <dgm:cxn modelId="{FE7E32AE-CCEE-4496-8BDA-E3F446EA44E6}" type="presOf" srcId="{CAC4850D-02AF-4FA7-8DB3-C36AA1275014}" destId="{923F5360-7799-432D-A456-4176C74AE751}" srcOrd="0" destOrd="0" presId="urn:microsoft.com/office/officeart/2005/8/layout/list1"/>
    <dgm:cxn modelId="{DADEF878-EFCA-4DE9-9F2C-3FF5A5D49ABD}" type="presOf" srcId="{C1FBB66B-8E0B-4EAC-A2F5-01942F31C85A}" destId="{0636B7EA-2ABC-4F99-BBC8-8B5E8539C4C7}" srcOrd="1" destOrd="0" presId="urn:microsoft.com/office/officeart/2005/8/layout/list1"/>
    <dgm:cxn modelId="{F8AD52AE-2EF6-4E38-8FAA-4F9C64F42240}" type="presOf" srcId="{B0373F5E-EE6B-4CD2-A0FE-7E5A2AA91C49}" destId="{C1A10EC6-17D0-42AE-BD57-B73E38E53565}" srcOrd="1" destOrd="0" presId="urn:microsoft.com/office/officeart/2005/8/layout/list1"/>
    <dgm:cxn modelId="{AE31F19B-25D2-4194-AD3E-67B65EF1B6D1}" type="presOf" srcId="{063D6F06-D21A-489E-97FF-AA54ED7C6C57}" destId="{41BA6B80-C08A-48E8-8A61-42D70D42F93E}" srcOrd="0" destOrd="0" presId="urn:microsoft.com/office/officeart/2005/8/layout/list1"/>
    <dgm:cxn modelId="{F75F951E-DC34-4988-8D8A-ADB330000A57}" type="presParOf" srcId="{A97DFD8D-14A7-4129-A08B-ED14BFBD0351}" destId="{5C020CAB-6F2F-47A1-AF99-8B44BBD5390F}" srcOrd="0" destOrd="0" presId="urn:microsoft.com/office/officeart/2005/8/layout/list1"/>
    <dgm:cxn modelId="{C4D7390B-DEF8-49DB-85AD-F6FA7DD99390}" type="presParOf" srcId="{5C020CAB-6F2F-47A1-AF99-8B44BBD5390F}" destId="{0FACDF28-3B9D-4409-AC14-F543BE127BC8}" srcOrd="0" destOrd="0" presId="urn:microsoft.com/office/officeart/2005/8/layout/list1"/>
    <dgm:cxn modelId="{6086B4EB-D45F-4CE9-B0AB-83A1BA8BB22B}" type="presParOf" srcId="{5C020CAB-6F2F-47A1-AF99-8B44BBD5390F}" destId="{53DCECA3-2855-4FD6-AD25-5638A9C446C8}" srcOrd="1" destOrd="0" presId="urn:microsoft.com/office/officeart/2005/8/layout/list1"/>
    <dgm:cxn modelId="{23157CD6-A8A6-43FC-B84A-43B38AAA14AB}" type="presParOf" srcId="{A97DFD8D-14A7-4129-A08B-ED14BFBD0351}" destId="{36EAFCB7-A1EB-4D1F-9757-C8D2BC6F7E62}" srcOrd="1" destOrd="0" presId="urn:microsoft.com/office/officeart/2005/8/layout/list1"/>
    <dgm:cxn modelId="{5D407723-76DB-44FA-8971-3E9B6C9231DF}" type="presParOf" srcId="{A97DFD8D-14A7-4129-A08B-ED14BFBD0351}" destId="{4D86B1B8-F2F0-49F3-9A2D-8A3569CF50B9}" srcOrd="2" destOrd="0" presId="urn:microsoft.com/office/officeart/2005/8/layout/list1"/>
    <dgm:cxn modelId="{C9D3B775-D9CC-4DF1-B5D0-3500C29480E3}" type="presParOf" srcId="{A97DFD8D-14A7-4129-A08B-ED14BFBD0351}" destId="{A1406F74-00B7-4E61-91AD-6417C05F24FC}" srcOrd="3" destOrd="0" presId="urn:microsoft.com/office/officeart/2005/8/layout/list1"/>
    <dgm:cxn modelId="{73B7700A-EC44-45D6-B0C2-2F467BB313AC}" type="presParOf" srcId="{A97DFD8D-14A7-4129-A08B-ED14BFBD0351}" destId="{C5585707-088E-4A57-AD60-844999BAFCFB}" srcOrd="4" destOrd="0" presId="urn:microsoft.com/office/officeart/2005/8/layout/list1"/>
    <dgm:cxn modelId="{2C07BBCA-C87E-468A-8860-CCD450DE0F94}" type="presParOf" srcId="{C5585707-088E-4A57-AD60-844999BAFCFB}" destId="{223CDD9D-C82C-48EF-B09F-B3A7A27F8F66}" srcOrd="0" destOrd="0" presId="urn:microsoft.com/office/officeart/2005/8/layout/list1"/>
    <dgm:cxn modelId="{2393ABB7-6F2C-4D36-9613-988344DD3D01}" type="presParOf" srcId="{C5585707-088E-4A57-AD60-844999BAFCFB}" destId="{C1A10EC6-17D0-42AE-BD57-B73E38E53565}" srcOrd="1" destOrd="0" presId="urn:microsoft.com/office/officeart/2005/8/layout/list1"/>
    <dgm:cxn modelId="{E9EFAA28-3D4B-4F32-B7EB-0C3789D4665F}" type="presParOf" srcId="{A97DFD8D-14A7-4129-A08B-ED14BFBD0351}" destId="{8E405278-4B4E-420E-A35B-24768757A18A}" srcOrd="5" destOrd="0" presId="urn:microsoft.com/office/officeart/2005/8/layout/list1"/>
    <dgm:cxn modelId="{BA6E4F10-1E09-4690-80C5-222D384E81EE}" type="presParOf" srcId="{A97DFD8D-14A7-4129-A08B-ED14BFBD0351}" destId="{41BA6B80-C08A-48E8-8A61-42D70D42F93E}" srcOrd="6" destOrd="0" presId="urn:microsoft.com/office/officeart/2005/8/layout/list1"/>
    <dgm:cxn modelId="{507FCA6D-F8DC-423A-97BF-EBD26195D06F}" type="presParOf" srcId="{A97DFD8D-14A7-4129-A08B-ED14BFBD0351}" destId="{B891E28A-46B4-4187-85AE-2DE69B8F903C}" srcOrd="7" destOrd="0" presId="urn:microsoft.com/office/officeart/2005/8/layout/list1"/>
    <dgm:cxn modelId="{843EDDA0-95EC-4E89-960F-478EAE91E264}" type="presParOf" srcId="{A97DFD8D-14A7-4129-A08B-ED14BFBD0351}" destId="{21612FB1-CCB5-4552-AD5F-81ACB0DF8EF3}" srcOrd="8" destOrd="0" presId="urn:microsoft.com/office/officeart/2005/8/layout/list1"/>
    <dgm:cxn modelId="{C40C7918-EB1D-4A47-8CBF-66F58B73FD15}" type="presParOf" srcId="{21612FB1-CCB5-4552-AD5F-81ACB0DF8EF3}" destId="{8F5EDC94-10C6-4A69-B542-6EF9966C9E22}" srcOrd="0" destOrd="0" presId="urn:microsoft.com/office/officeart/2005/8/layout/list1"/>
    <dgm:cxn modelId="{C81F42A6-A552-4C96-9BBD-0508CE783627}" type="presParOf" srcId="{21612FB1-CCB5-4552-AD5F-81ACB0DF8EF3}" destId="{0636B7EA-2ABC-4F99-BBC8-8B5E8539C4C7}" srcOrd="1" destOrd="0" presId="urn:microsoft.com/office/officeart/2005/8/layout/list1"/>
    <dgm:cxn modelId="{6B50EFB7-3684-47E6-AE57-5A23FEA29491}" type="presParOf" srcId="{A97DFD8D-14A7-4129-A08B-ED14BFBD0351}" destId="{0C84199F-B4F5-49AD-974F-B02E19BC64AC}" srcOrd="9" destOrd="0" presId="urn:microsoft.com/office/officeart/2005/8/layout/list1"/>
    <dgm:cxn modelId="{19DE14D4-B053-410B-B732-D0DDD316D7D4}" type="presParOf" srcId="{A97DFD8D-14A7-4129-A08B-ED14BFBD0351}" destId="{923F5360-7799-432D-A456-4176C74AE751}" srcOrd="10"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EA2132C0-D643-4C03-A94D-FEA747D9D72C}"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n-US"/>
        </a:p>
      </dgm:t>
    </dgm:pt>
    <dgm:pt modelId="{C862D3D6-700A-4B80-9510-EE424FEA10C4}">
      <dgm:prSet phldrT="[Text]" custT="1"/>
      <dgm:spPr/>
      <dgm:t>
        <a:bodyPr/>
        <a:lstStyle/>
        <a:p>
          <a:r>
            <a:rPr lang="en-US" sz="4800" dirty="0" smtClean="0"/>
            <a:t>Yes</a:t>
          </a:r>
          <a:endParaRPr lang="en-US" sz="4800" dirty="0"/>
        </a:p>
      </dgm:t>
    </dgm:pt>
    <dgm:pt modelId="{46545C8D-30F0-4EC0-AE13-648C68D70FB2}" type="parTrans" cxnId="{90B72437-DC3D-42B9-887E-736DBB9EB754}">
      <dgm:prSet/>
      <dgm:spPr/>
      <dgm:t>
        <a:bodyPr/>
        <a:lstStyle/>
        <a:p>
          <a:endParaRPr lang="en-US"/>
        </a:p>
      </dgm:t>
    </dgm:pt>
    <dgm:pt modelId="{28634730-77E5-49B9-95B6-AED94156BC2D}" type="sibTrans" cxnId="{90B72437-DC3D-42B9-887E-736DBB9EB754}">
      <dgm:prSet/>
      <dgm:spPr/>
      <dgm:t>
        <a:bodyPr/>
        <a:lstStyle/>
        <a:p>
          <a:endParaRPr lang="en-US"/>
        </a:p>
      </dgm:t>
    </dgm:pt>
    <dgm:pt modelId="{28094D05-1A11-467C-9760-3660C31EAE05}">
      <dgm:prSet phldrT="[Text]"/>
      <dgm:spPr/>
      <dgm:t>
        <a:bodyPr/>
        <a:lstStyle/>
        <a:p>
          <a:r>
            <a:rPr lang="en-US" dirty="0" smtClean="0"/>
            <a:t>After all, you’re My child!</a:t>
          </a:r>
          <a:endParaRPr lang="en-US" dirty="0"/>
        </a:p>
      </dgm:t>
    </dgm:pt>
    <dgm:pt modelId="{691331BC-44E6-4A1D-848A-E36DAF188B90}" type="parTrans" cxnId="{84A946F2-47A7-4909-96E7-CEB5859BC662}">
      <dgm:prSet/>
      <dgm:spPr/>
      <dgm:t>
        <a:bodyPr/>
        <a:lstStyle/>
        <a:p>
          <a:endParaRPr lang="en-US"/>
        </a:p>
      </dgm:t>
    </dgm:pt>
    <dgm:pt modelId="{1DA06551-4D88-49FA-8E35-787A1D7E050E}" type="sibTrans" cxnId="{84A946F2-47A7-4909-96E7-CEB5859BC662}">
      <dgm:prSet/>
      <dgm:spPr/>
      <dgm:t>
        <a:bodyPr/>
        <a:lstStyle/>
        <a:p>
          <a:endParaRPr lang="en-US"/>
        </a:p>
      </dgm:t>
    </dgm:pt>
    <dgm:pt modelId="{2FBD9AE2-D63F-4DA5-82C3-BD51302D3269}">
      <dgm:prSet phldrT="[Text]" custT="1"/>
      <dgm:spPr/>
      <dgm:t>
        <a:bodyPr/>
        <a:lstStyle/>
        <a:p>
          <a:r>
            <a:rPr lang="en-US" sz="4800" dirty="0" smtClean="0"/>
            <a:t>No</a:t>
          </a:r>
          <a:endParaRPr lang="en-US" sz="4800" dirty="0"/>
        </a:p>
      </dgm:t>
    </dgm:pt>
    <dgm:pt modelId="{A9CD8836-BF20-40A9-A4C3-79C7BBD713EA}" type="parTrans" cxnId="{AAA87CF2-BBCB-43E1-A171-9EC8FA39AC18}">
      <dgm:prSet/>
      <dgm:spPr/>
      <dgm:t>
        <a:bodyPr/>
        <a:lstStyle/>
        <a:p>
          <a:endParaRPr lang="en-US"/>
        </a:p>
      </dgm:t>
    </dgm:pt>
    <dgm:pt modelId="{05B011F7-4C92-4A28-A7BE-4991413B24E0}" type="sibTrans" cxnId="{AAA87CF2-BBCB-43E1-A171-9EC8FA39AC18}">
      <dgm:prSet/>
      <dgm:spPr/>
      <dgm:t>
        <a:bodyPr/>
        <a:lstStyle/>
        <a:p>
          <a:endParaRPr lang="en-US"/>
        </a:p>
      </dgm:t>
    </dgm:pt>
    <dgm:pt modelId="{B9203646-14CD-4FAB-ABDB-7DCF2F303079}">
      <dgm:prSet phldrT="[Text]"/>
      <dgm:spPr/>
      <dgm:t>
        <a:bodyPr/>
        <a:lstStyle/>
        <a:p>
          <a:r>
            <a:rPr lang="en-US" dirty="0" smtClean="0"/>
            <a:t>I have something better in mind.</a:t>
          </a:r>
          <a:endParaRPr lang="en-US" dirty="0"/>
        </a:p>
      </dgm:t>
    </dgm:pt>
    <dgm:pt modelId="{F43EBF07-86F8-4669-9E58-E07534876E09}" type="parTrans" cxnId="{756CE1E8-2AFC-4088-9CF5-918524082C6B}">
      <dgm:prSet/>
      <dgm:spPr/>
      <dgm:t>
        <a:bodyPr/>
        <a:lstStyle/>
        <a:p>
          <a:endParaRPr lang="en-US"/>
        </a:p>
      </dgm:t>
    </dgm:pt>
    <dgm:pt modelId="{F5AD2765-F1EF-4259-A15C-044C8629BF5E}" type="sibTrans" cxnId="{756CE1E8-2AFC-4088-9CF5-918524082C6B}">
      <dgm:prSet/>
      <dgm:spPr/>
      <dgm:t>
        <a:bodyPr/>
        <a:lstStyle/>
        <a:p>
          <a:endParaRPr lang="en-US"/>
        </a:p>
      </dgm:t>
    </dgm:pt>
    <dgm:pt modelId="{5119D942-668A-495F-B3BB-D95C8DF92521}">
      <dgm:prSet phldrT="[Text]" custT="1"/>
      <dgm:spPr/>
      <dgm:t>
        <a:bodyPr/>
        <a:lstStyle/>
        <a:p>
          <a:r>
            <a:rPr lang="en-US" sz="4800" dirty="0" smtClean="0"/>
            <a:t>Later</a:t>
          </a:r>
          <a:endParaRPr lang="en-US" sz="4800" dirty="0"/>
        </a:p>
      </dgm:t>
    </dgm:pt>
    <dgm:pt modelId="{95A56C8B-80F9-4608-B4FD-BE27D3CA9440}" type="parTrans" cxnId="{BBA4FAFA-4074-47A2-B134-AC4195F54ACF}">
      <dgm:prSet/>
      <dgm:spPr/>
      <dgm:t>
        <a:bodyPr/>
        <a:lstStyle/>
        <a:p>
          <a:endParaRPr lang="en-US"/>
        </a:p>
      </dgm:t>
    </dgm:pt>
    <dgm:pt modelId="{52B0E744-F7E9-491C-861D-14EBEA52FE67}" type="sibTrans" cxnId="{BBA4FAFA-4074-47A2-B134-AC4195F54ACF}">
      <dgm:prSet/>
      <dgm:spPr/>
      <dgm:t>
        <a:bodyPr/>
        <a:lstStyle/>
        <a:p>
          <a:endParaRPr lang="en-US"/>
        </a:p>
      </dgm:t>
    </dgm:pt>
    <dgm:pt modelId="{D2B6E977-D5BF-463D-B6EA-45DE7C499E6E}">
      <dgm:prSet phldrT="[Text]"/>
      <dgm:spPr/>
      <dgm:t>
        <a:bodyPr/>
        <a:lstStyle/>
        <a:p>
          <a:r>
            <a:rPr lang="en-US" dirty="0" smtClean="0"/>
            <a:t>Wait; the time is not right yet.</a:t>
          </a:r>
          <a:endParaRPr lang="en-US" dirty="0"/>
        </a:p>
      </dgm:t>
    </dgm:pt>
    <dgm:pt modelId="{6A641F9A-3CF8-44A2-B8C1-5E744B71291F}" type="parTrans" cxnId="{3F0CE5E2-15A4-45AB-930D-7EA6C7B3A173}">
      <dgm:prSet/>
      <dgm:spPr/>
      <dgm:t>
        <a:bodyPr/>
        <a:lstStyle/>
        <a:p>
          <a:endParaRPr lang="en-US"/>
        </a:p>
      </dgm:t>
    </dgm:pt>
    <dgm:pt modelId="{20856842-256B-4F61-A111-E347339E0397}" type="sibTrans" cxnId="{3F0CE5E2-15A4-45AB-930D-7EA6C7B3A173}">
      <dgm:prSet/>
      <dgm:spPr/>
      <dgm:t>
        <a:bodyPr/>
        <a:lstStyle/>
        <a:p>
          <a:endParaRPr lang="en-US"/>
        </a:p>
      </dgm:t>
    </dgm:pt>
    <dgm:pt modelId="{421730BE-44CC-4432-93DD-D4195338B1BE}" type="pres">
      <dgm:prSet presAssocID="{EA2132C0-D643-4C03-A94D-FEA747D9D72C}" presName="Name0" presStyleCnt="0">
        <dgm:presLayoutVars>
          <dgm:dir/>
          <dgm:animLvl val="lvl"/>
          <dgm:resizeHandles val="exact"/>
        </dgm:presLayoutVars>
      </dgm:prSet>
      <dgm:spPr/>
      <dgm:t>
        <a:bodyPr/>
        <a:lstStyle/>
        <a:p>
          <a:endParaRPr lang="en-US"/>
        </a:p>
      </dgm:t>
    </dgm:pt>
    <dgm:pt modelId="{FEC0264F-753C-4213-8A15-933A66E8F8E6}" type="pres">
      <dgm:prSet presAssocID="{C862D3D6-700A-4B80-9510-EE424FEA10C4}" presName="linNode" presStyleCnt="0"/>
      <dgm:spPr/>
    </dgm:pt>
    <dgm:pt modelId="{EAA8D73A-1013-47A1-B5DB-BF5791DB24BE}" type="pres">
      <dgm:prSet presAssocID="{C862D3D6-700A-4B80-9510-EE424FEA10C4}" presName="parentText" presStyleLbl="node1" presStyleIdx="0" presStyleCnt="3">
        <dgm:presLayoutVars>
          <dgm:chMax val="1"/>
          <dgm:bulletEnabled val="1"/>
        </dgm:presLayoutVars>
      </dgm:prSet>
      <dgm:spPr/>
      <dgm:t>
        <a:bodyPr/>
        <a:lstStyle/>
        <a:p>
          <a:endParaRPr lang="en-US"/>
        </a:p>
      </dgm:t>
    </dgm:pt>
    <dgm:pt modelId="{35D06D82-7014-46F6-9EE5-3B4DAC19720B}" type="pres">
      <dgm:prSet presAssocID="{C862D3D6-700A-4B80-9510-EE424FEA10C4}" presName="descendantText" presStyleLbl="alignAccFollowNode1" presStyleIdx="0" presStyleCnt="3">
        <dgm:presLayoutVars>
          <dgm:bulletEnabled val="1"/>
        </dgm:presLayoutVars>
      </dgm:prSet>
      <dgm:spPr/>
      <dgm:t>
        <a:bodyPr/>
        <a:lstStyle/>
        <a:p>
          <a:endParaRPr lang="en-US"/>
        </a:p>
      </dgm:t>
    </dgm:pt>
    <dgm:pt modelId="{BBE7F306-EEA6-4AB9-84E7-5B511FF02D6F}" type="pres">
      <dgm:prSet presAssocID="{28634730-77E5-49B9-95B6-AED94156BC2D}" presName="sp" presStyleCnt="0"/>
      <dgm:spPr/>
    </dgm:pt>
    <dgm:pt modelId="{E4F7F1D6-3E09-443E-99CA-95F5CE2914DD}" type="pres">
      <dgm:prSet presAssocID="{2FBD9AE2-D63F-4DA5-82C3-BD51302D3269}" presName="linNode" presStyleCnt="0"/>
      <dgm:spPr/>
    </dgm:pt>
    <dgm:pt modelId="{959E484D-2700-45BD-8527-D32DC454C99D}" type="pres">
      <dgm:prSet presAssocID="{2FBD9AE2-D63F-4DA5-82C3-BD51302D3269}" presName="parentText" presStyleLbl="node1" presStyleIdx="1" presStyleCnt="3">
        <dgm:presLayoutVars>
          <dgm:chMax val="1"/>
          <dgm:bulletEnabled val="1"/>
        </dgm:presLayoutVars>
      </dgm:prSet>
      <dgm:spPr/>
      <dgm:t>
        <a:bodyPr/>
        <a:lstStyle/>
        <a:p>
          <a:endParaRPr lang="en-US"/>
        </a:p>
      </dgm:t>
    </dgm:pt>
    <dgm:pt modelId="{FAFBA263-ECCB-4B19-86BE-17CCE847AF32}" type="pres">
      <dgm:prSet presAssocID="{2FBD9AE2-D63F-4DA5-82C3-BD51302D3269}" presName="descendantText" presStyleLbl="alignAccFollowNode1" presStyleIdx="1" presStyleCnt="3">
        <dgm:presLayoutVars>
          <dgm:bulletEnabled val="1"/>
        </dgm:presLayoutVars>
      </dgm:prSet>
      <dgm:spPr/>
      <dgm:t>
        <a:bodyPr/>
        <a:lstStyle/>
        <a:p>
          <a:endParaRPr lang="en-US"/>
        </a:p>
      </dgm:t>
    </dgm:pt>
    <dgm:pt modelId="{0E5759D6-6125-40B7-8762-B4F75A94A0EF}" type="pres">
      <dgm:prSet presAssocID="{05B011F7-4C92-4A28-A7BE-4991413B24E0}" presName="sp" presStyleCnt="0"/>
      <dgm:spPr/>
    </dgm:pt>
    <dgm:pt modelId="{6C23C49F-2ECF-4765-9F0B-5EED9F395E55}" type="pres">
      <dgm:prSet presAssocID="{5119D942-668A-495F-B3BB-D95C8DF92521}" presName="linNode" presStyleCnt="0"/>
      <dgm:spPr/>
    </dgm:pt>
    <dgm:pt modelId="{4169EB30-2597-403A-8F76-735EEFADB7B4}" type="pres">
      <dgm:prSet presAssocID="{5119D942-668A-495F-B3BB-D95C8DF92521}" presName="parentText" presStyleLbl="node1" presStyleIdx="2" presStyleCnt="3">
        <dgm:presLayoutVars>
          <dgm:chMax val="1"/>
          <dgm:bulletEnabled val="1"/>
        </dgm:presLayoutVars>
      </dgm:prSet>
      <dgm:spPr/>
      <dgm:t>
        <a:bodyPr/>
        <a:lstStyle/>
        <a:p>
          <a:endParaRPr lang="en-US"/>
        </a:p>
      </dgm:t>
    </dgm:pt>
    <dgm:pt modelId="{1FBE1605-C229-4BD0-A8B4-6B24C82766BD}" type="pres">
      <dgm:prSet presAssocID="{5119D942-668A-495F-B3BB-D95C8DF92521}" presName="descendantText" presStyleLbl="alignAccFollowNode1" presStyleIdx="2" presStyleCnt="3">
        <dgm:presLayoutVars>
          <dgm:bulletEnabled val="1"/>
        </dgm:presLayoutVars>
      </dgm:prSet>
      <dgm:spPr/>
      <dgm:t>
        <a:bodyPr/>
        <a:lstStyle/>
        <a:p>
          <a:endParaRPr lang="en-US"/>
        </a:p>
      </dgm:t>
    </dgm:pt>
  </dgm:ptLst>
  <dgm:cxnLst>
    <dgm:cxn modelId="{F139EAEC-2100-4E1A-8651-1915C14A05DD}" type="presOf" srcId="{5119D942-668A-495F-B3BB-D95C8DF92521}" destId="{4169EB30-2597-403A-8F76-735EEFADB7B4}" srcOrd="0" destOrd="0" presId="urn:microsoft.com/office/officeart/2005/8/layout/vList5"/>
    <dgm:cxn modelId="{AAA87CF2-BBCB-43E1-A171-9EC8FA39AC18}" srcId="{EA2132C0-D643-4C03-A94D-FEA747D9D72C}" destId="{2FBD9AE2-D63F-4DA5-82C3-BD51302D3269}" srcOrd="1" destOrd="0" parTransId="{A9CD8836-BF20-40A9-A4C3-79C7BBD713EA}" sibTransId="{05B011F7-4C92-4A28-A7BE-4991413B24E0}"/>
    <dgm:cxn modelId="{756CE1E8-2AFC-4088-9CF5-918524082C6B}" srcId="{2FBD9AE2-D63F-4DA5-82C3-BD51302D3269}" destId="{B9203646-14CD-4FAB-ABDB-7DCF2F303079}" srcOrd="0" destOrd="0" parTransId="{F43EBF07-86F8-4669-9E58-E07534876E09}" sibTransId="{F5AD2765-F1EF-4259-A15C-044C8629BF5E}"/>
    <dgm:cxn modelId="{BBA4FAFA-4074-47A2-B134-AC4195F54ACF}" srcId="{EA2132C0-D643-4C03-A94D-FEA747D9D72C}" destId="{5119D942-668A-495F-B3BB-D95C8DF92521}" srcOrd="2" destOrd="0" parTransId="{95A56C8B-80F9-4608-B4FD-BE27D3CA9440}" sibTransId="{52B0E744-F7E9-491C-861D-14EBEA52FE67}"/>
    <dgm:cxn modelId="{AD2A055C-DEA2-4498-9C6C-02B00CB1F5D9}" type="presOf" srcId="{B9203646-14CD-4FAB-ABDB-7DCF2F303079}" destId="{FAFBA263-ECCB-4B19-86BE-17CCE847AF32}" srcOrd="0" destOrd="0" presId="urn:microsoft.com/office/officeart/2005/8/layout/vList5"/>
    <dgm:cxn modelId="{93A6294D-43CF-4D80-8432-4F6A6AB7FB37}" type="presOf" srcId="{EA2132C0-D643-4C03-A94D-FEA747D9D72C}" destId="{421730BE-44CC-4432-93DD-D4195338B1BE}" srcOrd="0" destOrd="0" presId="urn:microsoft.com/office/officeart/2005/8/layout/vList5"/>
    <dgm:cxn modelId="{CC4BC9D5-0A0A-4B75-830A-73FF492C5241}" type="presOf" srcId="{2FBD9AE2-D63F-4DA5-82C3-BD51302D3269}" destId="{959E484D-2700-45BD-8527-D32DC454C99D}" srcOrd="0" destOrd="0" presId="urn:microsoft.com/office/officeart/2005/8/layout/vList5"/>
    <dgm:cxn modelId="{3F0CE5E2-15A4-45AB-930D-7EA6C7B3A173}" srcId="{5119D942-668A-495F-B3BB-D95C8DF92521}" destId="{D2B6E977-D5BF-463D-B6EA-45DE7C499E6E}" srcOrd="0" destOrd="0" parTransId="{6A641F9A-3CF8-44A2-B8C1-5E744B71291F}" sibTransId="{20856842-256B-4F61-A111-E347339E0397}"/>
    <dgm:cxn modelId="{FC21A13E-56A8-4EA8-8F52-0D4402125550}" type="presOf" srcId="{D2B6E977-D5BF-463D-B6EA-45DE7C499E6E}" destId="{1FBE1605-C229-4BD0-A8B4-6B24C82766BD}" srcOrd="0" destOrd="0" presId="urn:microsoft.com/office/officeart/2005/8/layout/vList5"/>
    <dgm:cxn modelId="{5E39D27D-758D-41EA-81AC-D589CB62513F}" type="presOf" srcId="{C862D3D6-700A-4B80-9510-EE424FEA10C4}" destId="{EAA8D73A-1013-47A1-B5DB-BF5791DB24BE}" srcOrd="0" destOrd="0" presId="urn:microsoft.com/office/officeart/2005/8/layout/vList5"/>
    <dgm:cxn modelId="{90B72437-DC3D-42B9-887E-736DBB9EB754}" srcId="{EA2132C0-D643-4C03-A94D-FEA747D9D72C}" destId="{C862D3D6-700A-4B80-9510-EE424FEA10C4}" srcOrd="0" destOrd="0" parTransId="{46545C8D-30F0-4EC0-AE13-648C68D70FB2}" sibTransId="{28634730-77E5-49B9-95B6-AED94156BC2D}"/>
    <dgm:cxn modelId="{84A946F2-47A7-4909-96E7-CEB5859BC662}" srcId="{C862D3D6-700A-4B80-9510-EE424FEA10C4}" destId="{28094D05-1A11-467C-9760-3660C31EAE05}" srcOrd="0" destOrd="0" parTransId="{691331BC-44E6-4A1D-848A-E36DAF188B90}" sibTransId="{1DA06551-4D88-49FA-8E35-787A1D7E050E}"/>
    <dgm:cxn modelId="{A59B499F-906C-4256-8276-FBCB6CAE738A}" type="presOf" srcId="{28094D05-1A11-467C-9760-3660C31EAE05}" destId="{35D06D82-7014-46F6-9EE5-3B4DAC19720B}" srcOrd="0" destOrd="0" presId="urn:microsoft.com/office/officeart/2005/8/layout/vList5"/>
    <dgm:cxn modelId="{E94F08F4-B7C5-4CF1-9804-C2B00D9C2A4F}" type="presParOf" srcId="{421730BE-44CC-4432-93DD-D4195338B1BE}" destId="{FEC0264F-753C-4213-8A15-933A66E8F8E6}" srcOrd="0" destOrd="0" presId="urn:microsoft.com/office/officeart/2005/8/layout/vList5"/>
    <dgm:cxn modelId="{95974EED-690E-47DA-9B21-E35CF2781DD0}" type="presParOf" srcId="{FEC0264F-753C-4213-8A15-933A66E8F8E6}" destId="{EAA8D73A-1013-47A1-B5DB-BF5791DB24BE}" srcOrd="0" destOrd="0" presId="urn:microsoft.com/office/officeart/2005/8/layout/vList5"/>
    <dgm:cxn modelId="{5E7655E6-D4B7-4262-9B35-D039CDDBB05B}" type="presParOf" srcId="{FEC0264F-753C-4213-8A15-933A66E8F8E6}" destId="{35D06D82-7014-46F6-9EE5-3B4DAC19720B}" srcOrd="1" destOrd="0" presId="urn:microsoft.com/office/officeart/2005/8/layout/vList5"/>
    <dgm:cxn modelId="{23E44423-8F37-43F8-95D4-B945FC5A95FA}" type="presParOf" srcId="{421730BE-44CC-4432-93DD-D4195338B1BE}" destId="{BBE7F306-EEA6-4AB9-84E7-5B511FF02D6F}" srcOrd="1" destOrd="0" presId="urn:microsoft.com/office/officeart/2005/8/layout/vList5"/>
    <dgm:cxn modelId="{33F00D5C-34B9-4A23-A4AA-7683D7C6900B}" type="presParOf" srcId="{421730BE-44CC-4432-93DD-D4195338B1BE}" destId="{E4F7F1D6-3E09-443E-99CA-95F5CE2914DD}" srcOrd="2" destOrd="0" presId="urn:microsoft.com/office/officeart/2005/8/layout/vList5"/>
    <dgm:cxn modelId="{86EF65FC-E449-4ED9-A1AC-629C35D83E3C}" type="presParOf" srcId="{E4F7F1D6-3E09-443E-99CA-95F5CE2914DD}" destId="{959E484D-2700-45BD-8527-D32DC454C99D}" srcOrd="0" destOrd="0" presId="urn:microsoft.com/office/officeart/2005/8/layout/vList5"/>
    <dgm:cxn modelId="{8F686D57-43F3-4BEF-BB19-DAE76B5220E4}" type="presParOf" srcId="{E4F7F1D6-3E09-443E-99CA-95F5CE2914DD}" destId="{FAFBA263-ECCB-4B19-86BE-17CCE847AF32}" srcOrd="1" destOrd="0" presId="urn:microsoft.com/office/officeart/2005/8/layout/vList5"/>
    <dgm:cxn modelId="{95BFD510-2211-4E43-AF13-F802C06C662A}" type="presParOf" srcId="{421730BE-44CC-4432-93DD-D4195338B1BE}" destId="{0E5759D6-6125-40B7-8762-B4F75A94A0EF}" srcOrd="3" destOrd="0" presId="urn:microsoft.com/office/officeart/2005/8/layout/vList5"/>
    <dgm:cxn modelId="{1FB067ED-6A20-409C-8385-91E2858A6ABA}" type="presParOf" srcId="{421730BE-44CC-4432-93DD-D4195338B1BE}" destId="{6C23C49F-2ECF-4765-9F0B-5EED9F395E55}" srcOrd="4" destOrd="0" presId="urn:microsoft.com/office/officeart/2005/8/layout/vList5"/>
    <dgm:cxn modelId="{16FA99E7-4788-4F3F-A4FB-92602B74C190}" type="presParOf" srcId="{6C23C49F-2ECF-4765-9F0B-5EED9F395E55}" destId="{4169EB30-2597-403A-8F76-735EEFADB7B4}" srcOrd="0" destOrd="0" presId="urn:microsoft.com/office/officeart/2005/8/layout/vList5"/>
    <dgm:cxn modelId="{B897D384-C500-4978-98F0-3E9C5B47B56B}" type="presParOf" srcId="{6C23C49F-2ECF-4765-9F0B-5EED9F395E55}" destId="{1FBE1605-C229-4BD0-A8B4-6B24C82766BD}" srcOrd="1" destOrd="0" presId="urn:microsoft.com/office/officeart/2005/8/layout/vList5"/>
  </dgm:cxnLst>
  <dgm:bg/>
  <dgm:whole/>
</dgm:dataModel>
</file>

<file path=ppt/diagrams/data4.xml><?xml version="1.0" encoding="utf-8"?>
<dgm:dataModel xmlns:dgm="http://schemas.openxmlformats.org/drawingml/2006/diagram" xmlns:a="http://schemas.openxmlformats.org/drawingml/2006/main">
  <dgm:ptLst>
    <dgm:pt modelId="{56BFECBE-3111-4366-9DA0-98E393241D9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8D3372C7-9E04-45CE-BB49-386AD56E9D41}">
      <dgm:prSet phldrT="[Text]" custT="1"/>
      <dgm:spPr/>
      <dgm:t>
        <a:bodyPr/>
        <a:lstStyle/>
        <a:p>
          <a:r>
            <a:rPr lang="en-US" sz="3200" dirty="0" smtClean="0"/>
            <a:t>Worship</a:t>
          </a:r>
          <a:endParaRPr lang="en-US" sz="3200" dirty="0"/>
        </a:p>
      </dgm:t>
    </dgm:pt>
    <dgm:pt modelId="{5F4BF5A0-6C33-45B0-9405-9A96ACBCDEA2}" type="parTrans" cxnId="{3C489C9A-C17C-474E-9107-A41EB982F40A}">
      <dgm:prSet/>
      <dgm:spPr/>
      <dgm:t>
        <a:bodyPr/>
        <a:lstStyle/>
        <a:p>
          <a:endParaRPr lang="en-US"/>
        </a:p>
      </dgm:t>
    </dgm:pt>
    <dgm:pt modelId="{E28F09D3-1BA1-4514-88C3-2613C0EEB4FA}" type="sibTrans" cxnId="{3C489C9A-C17C-474E-9107-A41EB982F40A}">
      <dgm:prSet/>
      <dgm:spPr/>
      <dgm:t>
        <a:bodyPr/>
        <a:lstStyle/>
        <a:p>
          <a:endParaRPr lang="en-US"/>
        </a:p>
      </dgm:t>
    </dgm:pt>
    <dgm:pt modelId="{047B104B-BC88-493F-8862-AFD9B1D43EED}">
      <dgm:prSet phldrT="[Text]" custT="1"/>
      <dgm:spPr/>
      <dgm:t>
        <a:bodyPr/>
        <a:lstStyle/>
        <a:p>
          <a:r>
            <a:rPr lang="en-US" sz="2400" dirty="0" smtClean="0"/>
            <a:t>On Sundays</a:t>
          </a:r>
          <a:endParaRPr lang="en-US" sz="2400" dirty="0"/>
        </a:p>
      </dgm:t>
    </dgm:pt>
    <dgm:pt modelId="{4E931200-7B80-4FB4-83F2-0FBA1485182E}" type="parTrans" cxnId="{AD83E910-F61C-4224-A1F2-4D3F8D201387}">
      <dgm:prSet/>
      <dgm:spPr/>
      <dgm:t>
        <a:bodyPr/>
        <a:lstStyle/>
        <a:p>
          <a:endParaRPr lang="en-US"/>
        </a:p>
      </dgm:t>
    </dgm:pt>
    <dgm:pt modelId="{EEEF6A99-62B4-4871-B896-26BB1A07F2D3}" type="sibTrans" cxnId="{AD83E910-F61C-4224-A1F2-4D3F8D201387}">
      <dgm:prSet/>
      <dgm:spPr/>
      <dgm:t>
        <a:bodyPr/>
        <a:lstStyle/>
        <a:p>
          <a:endParaRPr lang="en-US"/>
        </a:p>
      </dgm:t>
    </dgm:pt>
    <dgm:pt modelId="{7D42CBCD-024C-4737-9960-41A5B3A85171}">
      <dgm:prSet phldrT="[Text]" custT="1"/>
      <dgm:spPr/>
      <dgm:t>
        <a:bodyPr/>
        <a:lstStyle/>
        <a:p>
          <a:r>
            <a:rPr lang="en-US" sz="3200" dirty="0" smtClean="0"/>
            <a:t>Pray</a:t>
          </a:r>
          <a:endParaRPr lang="en-US" sz="3700" dirty="0"/>
        </a:p>
      </dgm:t>
    </dgm:pt>
    <dgm:pt modelId="{4365158F-A5C8-4868-9DDE-6B23B2B473C7}" type="parTrans" cxnId="{E7691FB6-EDBA-44D2-A61F-D2E212F7D010}">
      <dgm:prSet/>
      <dgm:spPr/>
      <dgm:t>
        <a:bodyPr/>
        <a:lstStyle/>
        <a:p>
          <a:endParaRPr lang="en-US"/>
        </a:p>
      </dgm:t>
    </dgm:pt>
    <dgm:pt modelId="{4E6E136D-049D-467B-A0E7-2EC456E2CA9C}" type="sibTrans" cxnId="{E7691FB6-EDBA-44D2-A61F-D2E212F7D010}">
      <dgm:prSet/>
      <dgm:spPr/>
      <dgm:t>
        <a:bodyPr/>
        <a:lstStyle/>
        <a:p>
          <a:endParaRPr lang="en-US"/>
        </a:p>
      </dgm:t>
    </dgm:pt>
    <dgm:pt modelId="{39C55570-F482-4F0D-A39E-2AB97A3A4269}">
      <dgm:prSet phldrT="[Text]" custT="1"/>
      <dgm:spPr/>
      <dgm:t>
        <a:bodyPr/>
        <a:lstStyle/>
        <a:p>
          <a:r>
            <a:rPr lang="en-US" sz="2400" dirty="0" smtClean="0"/>
            <a:t>Formally</a:t>
          </a:r>
          <a:endParaRPr lang="en-US" sz="2400" dirty="0"/>
        </a:p>
      </dgm:t>
    </dgm:pt>
    <dgm:pt modelId="{CA29964F-54B9-45D1-942B-A7D237B879B3}" type="parTrans" cxnId="{146FDA40-4245-4C5A-AC7B-DE8F74AC030D}">
      <dgm:prSet/>
      <dgm:spPr/>
      <dgm:t>
        <a:bodyPr/>
        <a:lstStyle/>
        <a:p>
          <a:endParaRPr lang="en-US"/>
        </a:p>
      </dgm:t>
    </dgm:pt>
    <dgm:pt modelId="{BE50B279-AB0C-4075-BB95-3EE2586115A2}" type="sibTrans" cxnId="{146FDA40-4245-4C5A-AC7B-DE8F74AC030D}">
      <dgm:prSet/>
      <dgm:spPr/>
      <dgm:t>
        <a:bodyPr/>
        <a:lstStyle/>
        <a:p>
          <a:endParaRPr lang="en-US"/>
        </a:p>
      </dgm:t>
    </dgm:pt>
    <dgm:pt modelId="{22064991-480B-45CF-95D7-E0939C6AEB8F}">
      <dgm:prSet phldrT="[Text]" custT="1"/>
      <dgm:spPr/>
      <dgm:t>
        <a:bodyPr/>
        <a:lstStyle/>
        <a:p>
          <a:r>
            <a:rPr lang="en-US" sz="2400" dirty="0" smtClean="0"/>
            <a:t>Everyday</a:t>
          </a:r>
          <a:endParaRPr lang="en-US" sz="2400" dirty="0"/>
        </a:p>
      </dgm:t>
    </dgm:pt>
    <dgm:pt modelId="{57C6C0EE-3B9A-414A-B64C-E77349AD2280}" type="parTrans" cxnId="{612BECF9-FCFB-4D78-9566-4CFE45F292F9}">
      <dgm:prSet/>
      <dgm:spPr/>
      <dgm:t>
        <a:bodyPr/>
        <a:lstStyle/>
        <a:p>
          <a:endParaRPr lang="en-US"/>
        </a:p>
      </dgm:t>
    </dgm:pt>
    <dgm:pt modelId="{DA817883-F12E-4DFA-A902-9406FB9FB851}" type="sibTrans" cxnId="{612BECF9-FCFB-4D78-9566-4CFE45F292F9}">
      <dgm:prSet/>
      <dgm:spPr/>
      <dgm:t>
        <a:bodyPr/>
        <a:lstStyle/>
        <a:p>
          <a:endParaRPr lang="en-US"/>
        </a:p>
      </dgm:t>
    </dgm:pt>
    <dgm:pt modelId="{A225145B-7F3C-4267-99E3-4A34F4E31307}">
      <dgm:prSet phldrT="[Text]" custT="1"/>
      <dgm:spPr/>
      <dgm:t>
        <a:bodyPr/>
        <a:lstStyle/>
        <a:p>
          <a:r>
            <a:rPr lang="en-US" sz="3200" dirty="0" smtClean="0"/>
            <a:t>Study</a:t>
          </a:r>
          <a:endParaRPr lang="en-US" sz="3200" dirty="0"/>
        </a:p>
      </dgm:t>
    </dgm:pt>
    <dgm:pt modelId="{9967000F-FF09-45FC-9D0C-94FC2AB107B9}" type="parTrans" cxnId="{63B700A6-C489-4085-84D2-ACC79D8E0A65}">
      <dgm:prSet/>
      <dgm:spPr/>
      <dgm:t>
        <a:bodyPr/>
        <a:lstStyle/>
        <a:p>
          <a:endParaRPr lang="en-US"/>
        </a:p>
      </dgm:t>
    </dgm:pt>
    <dgm:pt modelId="{E36A6297-E0EE-436F-A3F0-AEF0D3D5949C}" type="sibTrans" cxnId="{63B700A6-C489-4085-84D2-ACC79D8E0A65}">
      <dgm:prSet/>
      <dgm:spPr/>
      <dgm:t>
        <a:bodyPr/>
        <a:lstStyle/>
        <a:p>
          <a:endParaRPr lang="en-US"/>
        </a:p>
      </dgm:t>
    </dgm:pt>
    <dgm:pt modelId="{2082726A-6BF8-4E8D-A7A9-D73DDB739673}">
      <dgm:prSet phldrT="[Text]" custT="1"/>
      <dgm:spPr/>
      <dgm:t>
        <a:bodyPr/>
        <a:lstStyle/>
        <a:p>
          <a:r>
            <a:rPr lang="en-US" sz="2400" dirty="0" smtClean="0"/>
            <a:t>Read and study the Bible personally and in groups</a:t>
          </a:r>
          <a:endParaRPr lang="en-US" sz="2400" dirty="0"/>
        </a:p>
      </dgm:t>
    </dgm:pt>
    <dgm:pt modelId="{26659256-0F2A-4856-AA3B-BBAB0B311CF8}" type="parTrans" cxnId="{4EA54C50-0534-426B-9541-67AF8718736D}">
      <dgm:prSet/>
      <dgm:spPr/>
      <dgm:t>
        <a:bodyPr/>
        <a:lstStyle/>
        <a:p>
          <a:endParaRPr lang="en-US"/>
        </a:p>
      </dgm:t>
    </dgm:pt>
    <dgm:pt modelId="{CC22EFD2-4515-4008-8F8B-31A95B554EBB}" type="sibTrans" cxnId="{4EA54C50-0534-426B-9541-67AF8718736D}">
      <dgm:prSet/>
      <dgm:spPr/>
      <dgm:t>
        <a:bodyPr/>
        <a:lstStyle/>
        <a:p>
          <a:endParaRPr lang="en-US"/>
        </a:p>
      </dgm:t>
    </dgm:pt>
    <dgm:pt modelId="{57D00C81-D43B-4F4B-86A4-51B7C17D784D}">
      <dgm:prSet phldrT="[Text]" custT="1"/>
      <dgm:spPr/>
      <dgm:t>
        <a:bodyPr/>
        <a:lstStyle/>
        <a:p>
          <a:r>
            <a:rPr lang="en-US" sz="2400" dirty="0" smtClean="0"/>
            <a:t>And “at all times”</a:t>
          </a:r>
          <a:endParaRPr lang="en-US" sz="2400" dirty="0"/>
        </a:p>
      </dgm:t>
    </dgm:pt>
    <dgm:pt modelId="{1581F1E4-996F-482E-9C7F-FDAC11C20753}" type="parTrans" cxnId="{F87AFB72-F9B0-4470-BD6E-2C7A6734ACF5}">
      <dgm:prSet/>
      <dgm:spPr/>
    </dgm:pt>
    <dgm:pt modelId="{6260FC1A-E69E-41DA-AB8C-438062858EE1}" type="sibTrans" cxnId="{F87AFB72-F9B0-4470-BD6E-2C7A6734ACF5}">
      <dgm:prSet/>
      <dgm:spPr/>
    </dgm:pt>
    <dgm:pt modelId="{00258617-A5C5-41D5-9300-879600B3BFEA}" type="pres">
      <dgm:prSet presAssocID="{56BFECBE-3111-4366-9DA0-98E393241D93}" presName="Name0" presStyleCnt="0">
        <dgm:presLayoutVars>
          <dgm:dir/>
          <dgm:animLvl val="lvl"/>
          <dgm:resizeHandles val="exact"/>
        </dgm:presLayoutVars>
      </dgm:prSet>
      <dgm:spPr/>
      <dgm:t>
        <a:bodyPr/>
        <a:lstStyle/>
        <a:p>
          <a:endParaRPr lang="en-US"/>
        </a:p>
      </dgm:t>
    </dgm:pt>
    <dgm:pt modelId="{390A8855-39E6-442C-A3A3-A4E7445F5B78}" type="pres">
      <dgm:prSet presAssocID="{8D3372C7-9E04-45CE-BB49-386AD56E9D41}" presName="composite" presStyleCnt="0"/>
      <dgm:spPr/>
    </dgm:pt>
    <dgm:pt modelId="{02B5E78F-C9D4-43C9-BFBB-3C1C05DDE9F1}" type="pres">
      <dgm:prSet presAssocID="{8D3372C7-9E04-45CE-BB49-386AD56E9D41}" presName="parTx" presStyleLbl="alignNode1" presStyleIdx="0" presStyleCnt="3">
        <dgm:presLayoutVars>
          <dgm:chMax val="0"/>
          <dgm:chPref val="0"/>
          <dgm:bulletEnabled val="1"/>
        </dgm:presLayoutVars>
      </dgm:prSet>
      <dgm:spPr/>
      <dgm:t>
        <a:bodyPr/>
        <a:lstStyle/>
        <a:p>
          <a:endParaRPr lang="en-US"/>
        </a:p>
      </dgm:t>
    </dgm:pt>
    <dgm:pt modelId="{88DA9C78-7723-400D-86EA-B2675FFF8333}" type="pres">
      <dgm:prSet presAssocID="{8D3372C7-9E04-45CE-BB49-386AD56E9D41}" presName="desTx" presStyleLbl="alignAccFollowNode1" presStyleIdx="0" presStyleCnt="3">
        <dgm:presLayoutVars>
          <dgm:bulletEnabled val="1"/>
        </dgm:presLayoutVars>
      </dgm:prSet>
      <dgm:spPr/>
      <dgm:t>
        <a:bodyPr/>
        <a:lstStyle/>
        <a:p>
          <a:endParaRPr lang="en-US"/>
        </a:p>
      </dgm:t>
    </dgm:pt>
    <dgm:pt modelId="{506326D5-5379-41E7-923A-225645C8E5D9}" type="pres">
      <dgm:prSet presAssocID="{E28F09D3-1BA1-4514-88C3-2613C0EEB4FA}" presName="space" presStyleCnt="0"/>
      <dgm:spPr/>
    </dgm:pt>
    <dgm:pt modelId="{5885B9DC-F286-491D-847E-B853C0D4EE3C}" type="pres">
      <dgm:prSet presAssocID="{A225145B-7F3C-4267-99E3-4A34F4E31307}" presName="composite" presStyleCnt="0"/>
      <dgm:spPr/>
    </dgm:pt>
    <dgm:pt modelId="{6A67080B-C2B3-4692-8F03-FF0A7B1066F8}" type="pres">
      <dgm:prSet presAssocID="{A225145B-7F3C-4267-99E3-4A34F4E31307}" presName="parTx" presStyleLbl="alignNode1" presStyleIdx="1" presStyleCnt="3">
        <dgm:presLayoutVars>
          <dgm:chMax val="0"/>
          <dgm:chPref val="0"/>
          <dgm:bulletEnabled val="1"/>
        </dgm:presLayoutVars>
      </dgm:prSet>
      <dgm:spPr/>
      <dgm:t>
        <a:bodyPr/>
        <a:lstStyle/>
        <a:p>
          <a:endParaRPr lang="en-US"/>
        </a:p>
      </dgm:t>
    </dgm:pt>
    <dgm:pt modelId="{28AF252C-22C6-4389-8819-73D1962F89C7}" type="pres">
      <dgm:prSet presAssocID="{A225145B-7F3C-4267-99E3-4A34F4E31307}" presName="desTx" presStyleLbl="alignAccFollowNode1" presStyleIdx="1" presStyleCnt="3">
        <dgm:presLayoutVars>
          <dgm:bulletEnabled val="1"/>
        </dgm:presLayoutVars>
      </dgm:prSet>
      <dgm:spPr/>
      <dgm:t>
        <a:bodyPr/>
        <a:lstStyle/>
        <a:p>
          <a:endParaRPr lang="en-US"/>
        </a:p>
      </dgm:t>
    </dgm:pt>
    <dgm:pt modelId="{A265011E-51EC-457C-94D9-9FDFA27F0E88}" type="pres">
      <dgm:prSet presAssocID="{E36A6297-E0EE-436F-A3F0-AEF0D3D5949C}" presName="space" presStyleCnt="0"/>
      <dgm:spPr/>
    </dgm:pt>
    <dgm:pt modelId="{76C3135E-6E51-425F-985A-C579801C6C29}" type="pres">
      <dgm:prSet presAssocID="{7D42CBCD-024C-4737-9960-41A5B3A85171}" presName="composite" presStyleCnt="0"/>
      <dgm:spPr/>
    </dgm:pt>
    <dgm:pt modelId="{9CE15782-191E-49CA-A296-1C8DE7D8DD0E}" type="pres">
      <dgm:prSet presAssocID="{7D42CBCD-024C-4737-9960-41A5B3A85171}" presName="parTx" presStyleLbl="alignNode1" presStyleIdx="2" presStyleCnt="3">
        <dgm:presLayoutVars>
          <dgm:chMax val="0"/>
          <dgm:chPref val="0"/>
          <dgm:bulletEnabled val="1"/>
        </dgm:presLayoutVars>
      </dgm:prSet>
      <dgm:spPr/>
      <dgm:t>
        <a:bodyPr/>
        <a:lstStyle/>
        <a:p>
          <a:endParaRPr lang="en-US"/>
        </a:p>
      </dgm:t>
    </dgm:pt>
    <dgm:pt modelId="{6484BD43-9975-4A7A-82B3-6C56E86EA0CB}" type="pres">
      <dgm:prSet presAssocID="{7D42CBCD-024C-4737-9960-41A5B3A85171}" presName="desTx" presStyleLbl="alignAccFollowNode1" presStyleIdx="2" presStyleCnt="3">
        <dgm:presLayoutVars>
          <dgm:bulletEnabled val="1"/>
        </dgm:presLayoutVars>
      </dgm:prSet>
      <dgm:spPr/>
      <dgm:t>
        <a:bodyPr/>
        <a:lstStyle/>
        <a:p>
          <a:endParaRPr lang="en-US"/>
        </a:p>
      </dgm:t>
    </dgm:pt>
  </dgm:ptLst>
  <dgm:cxnLst>
    <dgm:cxn modelId="{63B700A6-C489-4085-84D2-ACC79D8E0A65}" srcId="{56BFECBE-3111-4366-9DA0-98E393241D93}" destId="{A225145B-7F3C-4267-99E3-4A34F4E31307}" srcOrd="1" destOrd="0" parTransId="{9967000F-FF09-45FC-9D0C-94FC2AB107B9}" sibTransId="{E36A6297-E0EE-436F-A3F0-AEF0D3D5949C}"/>
    <dgm:cxn modelId="{E7691FB6-EDBA-44D2-A61F-D2E212F7D010}" srcId="{56BFECBE-3111-4366-9DA0-98E393241D93}" destId="{7D42CBCD-024C-4737-9960-41A5B3A85171}" srcOrd="2" destOrd="0" parTransId="{4365158F-A5C8-4868-9DDE-6B23B2B473C7}" sibTransId="{4E6E136D-049D-467B-A0E7-2EC456E2CA9C}"/>
    <dgm:cxn modelId="{AD83E910-F61C-4224-A1F2-4D3F8D201387}" srcId="{8D3372C7-9E04-45CE-BB49-386AD56E9D41}" destId="{047B104B-BC88-493F-8862-AFD9B1D43EED}" srcOrd="0" destOrd="0" parTransId="{4E931200-7B80-4FB4-83F2-0FBA1485182E}" sibTransId="{EEEF6A99-62B4-4871-B896-26BB1A07F2D3}"/>
    <dgm:cxn modelId="{146FDA40-4245-4C5A-AC7B-DE8F74AC030D}" srcId="{7D42CBCD-024C-4737-9960-41A5B3A85171}" destId="{39C55570-F482-4F0D-A39E-2AB97A3A4269}" srcOrd="0" destOrd="0" parTransId="{CA29964F-54B9-45D1-942B-A7D237B879B3}" sibTransId="{BE50B279-AB0C-4075-BB95-3EE2586115A2}"/>
    <dgm:cxn modelId="{F87AFB72-F9B0-4470-BD6E-2C7A6734ACF5}" srcId="{7D42CBCD-024C-4737-9960-41A5B3A85171}" destId="{57D00C81-D43B-4F4B-86A4-51B7C17D784D}" srcOrd="1" destOrd="0" parTransId="{1581F1E4-996F-482E-9C7F-FDAC11C20753}" sibTransId="{6260FC1A-E69E-41DA-AB8C-438062858EE1}"/>
    <dgm:cxn modelId="{612BECF9-FCFB-4D78-9566-4CFE45F292F9}" srcId="{8D3372C7-9E04-45CE-BB49-386AD56E9D41}" destId="{22064991-480B-45CF-95D7-E0939C6AEB8F}" srcOrd="1" destOrd="0" parTransId="{57C6C0EE-3B9A-414A-B64C-E77349AD2280}" sibTransId="{DA817883-F12E-4DFA-A902-9406FB9FB851}"/>
    <dgm:cxn modelId="{4EA54C50-0534-426B-9541-67AF8718736D}" srcId="{A225145B-7F3C-4267-99E3-4A34F4E31307}" destId="{2082726A-6BF8-4E8D-A7A9-D73DDB739673}" srcOrd="0" destOrd="0" parTransId="{26659256-0F2A-4856-AA3B-BBAB0B311CF8}" sibTransId="{CC22EFD2-4515-4008-8F8B-31A95B554EBB}"/>
    <dgm:cxn modelId="{F4F36388-7C01-48EE-BA01-1B1B64BA62ED}" type="presOf" srcId="{39C55570-F482-4F0D-A39E-2AB97A3A4269}" destId="{6484BD43-9975-4A7A-82B3-6C56E86EA0CB}" srcOrd="0" destOrd="0" presId="urn:microsoft.com/office/officeart/2005/8/layout/hList1"/>
    <dgm:cxn modelId="{A298E850-0436-4FD0-B8F0-227714817A86}" type="presOf" srcId="{22064991-480B-45CF-95D7-E0939C6AEB8F}" destId="{88DA9C78-7723-400D-86EA-B2675FFF8333}" srcOrd="0" destOrd="1" presId="urn:microsoft.com/office/officeart/2005/8/layout/hList1"/>
    <dgm:cxn modelId="{284C80DA-8595-447A-B987-393CC88E0A8D}" type="presOf" srcId="{56BFECBE-3111-4366-9DA0-98E393241D93}" destId="{00258617-A5C5-41D5-9300-879600B3BFEA}" srcOrd="0" destOrd="0" presId="urn:microsoft.com/office/officeart/2005/8/layout/hList1"/>
    <dgm:cxn modelId="{5008F7C4-318F-452C-A512-3C87F1E035D1}" type="presOf" srcId="{A225145B-7F3C-4267-99E3-4A34F4E31307}" destId="{6A67080B-C2B3-4692-8F03-FF0A7B1066F8}" srcOrd="0" destOrd="0" presId="urn:microsoft.com/office/officeart/2005/8/layout/hList1"/>
    <dgm:cxn modelId="{2494BC50-3B4C-4515-A105-3C88997485F0}" type="presOf" srcId="{57D00C81-D43B-4F4B-86A4-51B7C17D784D}" destId="{6484BD43-9975-4A7A-82B3-6C56E86EA0CB}" srcOrd="0" destOrd="1" presId="urn:microsoft.com/office/officeart/2005/8/layout/hList1"/>
    <dgm:cxn modelId="{F6614C46-70D2-43BB-A811-DDA28D80F4A0}" type="presOf" srcId="{047B104B-BC88-493F-8862-AFD9B1D43EED}" destId="{88DA9C78-7723-400D-86EA-B2675FFF8333}" srcOrd="0" destOrd="0" presId="urn:microsoft.com/office/officeart/2005/8/layout/hList1"/>
    <dgm:cxn modelId="{3C489C9A-C17C-474E-9107-A41EB982F40A}" srcId="{56BFECBE-3111-4366-9DA0-98E393241D93}" destId="{8D3372C7-9E04-45CE-BB49-386AD56E9D41}" srcOrd="0" destOrd="0" parTransId="{5F4BF5A0-6C33-45B0-9405-9A96ACBCDEA2}" sibTransId="{E28F09D3-1BA1-4514-88C3-2613C0EEB4FA}"/>
    <dgm:cxn modelId="{0540A301-2734-4006-82F6-607E2937AC81}" type="presOf" srcId="{7D42CBCD-024C-4737-9960-41A5B3A85171}" destId="{9CE15782-191E-49CA-A296-1C8DE7D8DD0E}" srcOrd="0" destOrd="0" presId="urn:microsoft.com/office/officeart/2005/8/layout/hList1"/>
    <dgm:cxn modelId="{C0A301FB-D095-4F7F-A8DF-C55E79D26B26}" type="presOf" srcId="{2082726A-6BF8-4E8D-A7A9-D73DDB739673}" destId="{28AF252C-22C6-4389-8819-73D1962F89C7}" srcOrd="0" destOrd="0" presId="urn:microsoft.com/office/officeart/2005/8/layout/hList1"/>
    <dgm:cxn modelId="{6749B0ED-30D1-444B-A83F-66CD814CD106}" type="presOf" srcId="{8D3372C7-9E04-45CE-BB49-386AD56E9D41}" destId="{02B5E78F-C9D4-43C9-BFBB-3C1C05DDE9F1}" srcOrd="0" destOrd="0" presId="urn:microsoft.com/office/officeart/2005/8/layout/hList1"/>
    <dgm:cxn modelId="{D8F70A34-A82A-40DB-8CAC-9C7B2F6EDDFC}" type="presParOf" srcId="{00258617-A5C5-41D5-9300-879600B3BFEA}" destId="{390A8855-39E6-442C-A3A3-A4E7445F5B78}" srcOrd="0" destOrd="0" presId="urn:microsoft.com/office/officeart/2005/8/layout/hList1"/>
    <dgm:cxn modelId="{FAA59DFD-8517-4A7C-89DA-0C3ED6E1BE2D}" type="presParOf" srcId="{390A8855-39E6-442C-A3A3-A4E7445F5B78}" destId="{02B5E78F-C9D4-43C9-BFBB-3C1C05DDE9F1}" srcOrd="0" destOrd="0" presId="urn:microsoft.com/office/officeart/2005/8/layout/hList1"/>
    <dgm:cxn modelId="{F8663CD7-8134-40F2-A5F6-5FD3D35F6F21}" type="presParOf" srcId="{390A8855-39E6-442C-A3A3-A4E7445F5B78}" destId="{88DA9C78-7723-400D-86EA-B2675FFF8333}" srcOrd="1" destOrd="0" presId="urn:microsoft.com/office/officeart/2005/8/layout/hList1"/>
    <dgm:cxn modelId="{1C7CF886-8823-481D-9758-B87C98FC57F0}" type="presParOf" srcId="{00258617-A5C5-41D5-9300-879600B3BFEA}" destId="{506326D5-5379-41E7-923A-225645C8E5D9}" srcOrd="1" destOrd="0" presId="urn:microsoft.com/office/officeart/2005/8/layout/hList1"/>
    <dgm:cxn modelId="{B203D855-3300-46F9-9C97-44AEBA9D54CC}" type="presParOf" srcId="{00258617-A5C5-41D5-9300-879600B3BFEA}" destId="{5885B9DC-F286-491D-847E-B853C0D4EE3C}" srcOrd="2" destOrd="0" presId="urn:microsoft.com/office/officeart/2005/8/layout/hList1"/>
    <dgm:cxn modelId="{B8E19ADF-F612-4EB7-B4BC-1E078D480718}" type="presParOf" srcId="{5885B9DC-F286-491D-847E-B853C0D4EE3C}" destId="{6A67080B-C2B3-4692-8F03-FF0A7B1066F8}" srcOrd="0" destOrd="0" presId="urn:microsoft.com/office/officeart/2005/8/layout/hList1"/>
    <dgm:cxn modelId="{184183C4-6F9D-455C-B6D7-C5D130B0F6A8}" type="presParOf" srcId="{5885B9DC-F286-491D-847E-B853C0D4EE3C}" destId="{28AF252C-22C6-4389-8819-73D1962F89C7}" srcOrd="1" destOrd="0" presId="urn:microsoft.com/office/officeart/2005/8/layout/hList1"/>
    <dgm:cxn modelId="{5130B369-EA9D-4A6E-AC7E-5D8F1CDF3561}" type="presParOf" srcId="{00258617-A5C5-41D5-9300-879600B3BFEA}" destId="{A265011E-51EC-457C-94D9-9FDFA27F0E88}" srcOrd="3" destOrd="0" presId="urn:microsoft.com/office/officeart/2005/8/layout/hList1"/>
    <dgm:cxn modelId="{19C60457-C2DF-4BA7-8355-03EA7F23A8C2}" type="presParOf" srcId="{00258617-A5C5-41D5-9300-879600B3BFEA}" destId="{76C3135E-6E51-425F-985A-C579801C6C29}" srcOrd="4" destOrd="0" presId="urn:microsoft.com/office/officeart/2005/8/layout/hList1"/>
    <dgm:cxn modelId="{18833E90-11C7-426B-9434-4D1F8F299188}" type="presParOf" srcId="{76C3135E-6E51-425F-985A-C579801C6C29}" destId="{9CE15782-191E-49CA-A296-1C8DE7D8DD0E}" srcOrd="0" destOrd="0" presId="urn:microsoft.com/office/officeart/2005/8/layout/hList1"/>
    <dgm:cxn modelId="{2BBD667B-3A1A-4F5C-A99E-C5510908A44C}" type="presParOf" srcId="{76C3135E-6E51-425F-985A-C579801C6C29}" destId="{6484BD43-9975-4A7A-82B3-6C56E86EA0CB}" srcOrd="1" destOrd="0" presId="urn:microsoft.com/office/officeart/2005/8/layout/hList1"/>
  </dgm:cxnLst>
  <dgm:bg/>
  <dgm:whole/>
</dgm:dataModel>
</file>

<file path=ppt/diagrams/data5.xml><?xml version="1.0" encoding="utf-8"?>
<dgm:dataModel xmlns:dgm="http://schemas.openxmlformats.org/drawingml/2006/diagram" xmlns:a="http://schemas.openxmlformats.org/drawingml/2006/main">
  <dgm:ptLst>
    <dgm:pt modelId="{56BFECBE-3111-4366-9DA0-98E393241D9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7D42CBCD-024C-4737-9960-41A5B3A85171}">
      <dgm:prSet phldrT="[Text]" custT="1"/>
      <dgm:spPr/>
      <dgm:t>
        <a:bodyPr/>
        <a:lstStyle/>
        <a:p>
          <a:r>
            <a:rPr lang="en-US" sz="3600" dirty="0" smtClean="0"/>
            <a:t>Service</a:t>
          </a:r>
          <a:endParaRPr lang="en-US" sz="3700" dirty="0"/>
        </a:p>
      </dgm:t>
    </dgm:pt>
    <dgm:pt modelId="{4365158F-A5C8-4868-9DDE-6B23B2B473C7}" type="parTrans" cxnId="{E7691FB6-EDBA-44D2-A61F-D2E212F7D010}">
      <dgm:prSet/>
      <dgm:spPr/>
      <dgm:t>
        <a:bodyPr/>
        <a:lstStyle/>
        <a:p>
          <a:endParaRPr lang="en-US"/>
        </a:p>
      </dgm:t>
    </dgm:pt>
    <dgm:pt modelId="{4E6E136D-049D-467B-A0E7-2EC456E2CA9C}" type="sibTrans" cxnId="{E7691FB6-EDBA-44D2-A61F-D2E212F7D010}">
      <dgm:prSet/>
      <dgm:spPr/>
      <dgm:t>
        <a:bodyPr/>
        <a:lstStyle/>
        <a:p>
          <a:endParaRPr lang="en-US"/>
        </a:p>
      </dgm:t>
    </dgm:pt>
    <dgm:pt modelId="{39C55570-F482-4F0D-A39E-2AB97A3A4269}">
      <dgm:prSet phldrT="[Text]" custT="1"/>
      <dgm:spPr/>
      <dgm:t>
        <a:bodyPr/>
        <a:lstStyle/>
        <a:p>
          <a:r>
            <a:rPr lang="en-US" sz="2400" dirty="0" smtClean="0"/>
            <a:t>Meeting needs in the church and world</a:t>
          </a:r>
          <a:endParaRPr lang="en-US" sz="2400" dirty="0"/>
        </a:p>
      </dgm:t>
    </dgm:pt>
    <dgm:pt modelId="{CA29964F-54B9-45D1-942B-A7D237B879B3}" type="parTrans" cxnId="{146FDA40-4245-4C5A-AC7B-DE8F74AC030D}">
      <dgm:prSet/>
      <dgm:spPr/>
      <dgm:t>
        <a:bodyPr/>
        <a:lstStyle/>
        <a:p>
          <a:endParaRPr lang="en-US"/>
        </a:p>
      </dgm:t>
    </dgm:pt>
    <dgm:pt modelId="{BE50B279-AB0C-4075-BB95-3EE2586115A2}" type="sibTrans" cxnId="{146FDA40-4245-4C5A-AC7B-DE8F74AC030D}">
      <dgm:prSet/>
      <dgm:spPr/>
      <dgm:t>
        <a:bodyPr/>
        <a:lstStyle/>
        <a:p>
          <a:endParaRPr lang="en-US"/>
        </a:p>
      </dgm:t>
    </dgm:pt>
    <dgm:pt modelId="{00FDF954-C068-46B8-ACA5-78369B5D9F04}">
      <dgm:prSet phldrT="[Text]" custT="1"/>
      <dgm:spPr/>
      <dgm:t>
        <a:bodyPr/>
        <a:lstStyle/>
        <a:p>
          <a:r>
            <a:rPr lang="en-US" sz="3200" dirty="0" smtClean="0"/>
            <a:t>Outreach </a:t>
          </a:r>
          <a:endParaRPr lang="en-US" sz="3200" dirty="0"/>
        </a:p>
      </dgm:t>
    </dgm:pt>
    <dgm:pt modelId="{AE9EB615-389D-4A2D-A9BB-58110D9DCC2E}" type="parTrans" cxnId="{057EEB73-D18F-4984-BC2B-BA940D4B9B6B}">
      <dgm:prSet/>
      <dgm:spPr/>
      <dgm:t>
        <a:bodyPr/>
        <a:lstStyle/>
        <a:p>
          <a:endParaRPr lang="en-US"/>
        </a:p>
      </dgm:t>
    </dgm:pt>
    <dgm:pt modelId="{DC220DE0-2B26-4740-8263-967BD09C46AB}" type="sibTrans" cxnId="{057EEB73-D18F-4984-BC2B-BA940D4B9B6B}">
      <dgm:prSet/>
      <dgm:spPr/>
      <dgm:t>
        <a:bodyPr/>
        <a:lstStyle/>
        <a:p>
          <a:endParaRPr lang="en-US"/>
        </a:p>
      </dgm:t>
    </dgm:pt>
    <dgm:pt modelId="{484ED18C-54A9-4CDC-8984-4043A1F8B6A4}">
      <dgm:prSet phldrT="[Text]" custT="1"/>
      <dgm:spPr/>
      <dgm:t>
        <a:bodyPr/>
        <a:lstStyle/>
        <a:p>
          <a:r>
            <a:rPr lang="en-US" sz="2400" dirty="0" smtClean="0"/>
            <a:t>Sharing our faith with those who don’t know </a:t>
          </a:r>
          <a:endParaRPr lang="en-US" sz="2400" dirty="0"/>
        </a:p>
      </dgm:t>
    </dgm:pt>
    <dgm:pt modelId="{44B862D5-D4D4-4FFA-BCD2-C5C24CC5E277}" type="parTrans" cxnId="{ED8E8A31-2850-4D2E-B81E-202B2DEB5A2F}">
      <dgm:prSet/>
      <dgm:spPr/>
      <dgm:t>
        <a:bodyPr/>
        <a:lstStyle/>
        <a:p>
          <a:endParaRPr lang="en-US"/>
        </a:p>
      </dgm:t>
    </dgm:pt>
    <dgm:pt modelId="{616C116C-6ECD-4F53-AFB4-BAD7EF46AE92}" type="sibTrans" cxnId="{ED8E8A31-2850-4D2E-B81E-202B2DEB5A2F}">
      <dgm:prSet/>
      <dgm:spPr/>
      <dgm:t>
        <a:bodyPr/>
        <a:lstStyle/>
        <a:p>
          <a:endParaRPr lang="en-US"/>
        </a:p>
      </dgm:t>
    </dgm:pt>
    <dgm:pt modelId="{2082726A-6BF8-4E8D-A7A9-D73DDB739673}">
      <dgm:prSet phldrT="[Text]" custT="1"/>
      <dgm:spPr/>
      <dgm:t>
        <a:bodyPr/>
        <a:lstStyle/>
        <a:p>
          <a:r>
            <a:rPr lang="en-US" sz="2400" dirty="0" smtClean="0"/>
            <a:t>Time</a:t>
          </a:r>
          <a:endParaRPr lang="en-US" sz="2400" dirty="0"/>
        </a:p>
      </dgm:t>
    </dgm:pt>
    <dgm:pt modelId="{A225145B-7F3C-4267-99E3-4A34F4E31307}">
      <dgm:prSet phldrT="[Text]" custT="1"/>
      <dgm:spPr/>
      <dgm:t>
        <a:bodyPr/>
        <a:lstStyle/>
        <a:p>
          <a:r>
            <a:rPr lang="en-US" sz="3200" dirty="0" smtClean="0"/>
            <a:t>Sharing</a:t>
          </a:r>
          <a:endParaRPr lang="en-US" sz="3200" dirty="0"/>
        </a:p>
      </dgm:t>
    </dgm:pt>
    <dgm:pt modelId="{E36A6297-E0EE-436F-A3F0-AEF0D3D5949C}" type="sibTrans" cxnId="{63B700A6-C489-4085-84D2-ACC79D8E0A65}">
      <dgm:prSet/>
      <dgm:spPr/>
      <dgm:t>
        <a:bodyPr/>
        <a:lstStyle/>
        <a:p>
          <a:endParaRPr lang="en-US"/>
        </a:p>
      </dgm:t>
    </dgm:pt>
    <dgm:pt modelId="{9967000F-FF09-45FC-9D0C-94FC2AB107B9}" type="parTrans" cxnId="{63B700A6-C489-4085-84D2-ACC79D8E0A65}">
      <dgm:prSet/>
      <dgm:spPr/>
      <dgm:t>
        <a:bodyPr/>
        <a:lstStyle/>
        <a:p>
          <a:endParaRPr lang="en-US"/>
        </a:p>
      </dgm:t>
    </dgm:pt>
    <dgm:pt modelId="{CC22EFD2-4515-4008-8F8B-31A95B554EBB}" type="sibTrans" cxnId="{4EA54C50-0534-426B-9541-67AF8718736D}">
      <dgm:prSet/>
      <dgm:spPr/>
      <dgm:t>
        <a:bodyPr/>
        <a:lstStyle/>
        <a:p>
          <a:endParaRPr lang="en-US"/>
        </a:p>
      </dgm:t>
    </dgm:pt>
    <dgm:pt modelId="{26659256-0F2A-4856-AA3B-BBAB0B311CF8}" type="parTrans" cxnId="{4EA54C50-0534-426B-9541-67AF8718736D}">
      <dgm:prSet/>
      <dgm:spPr/>
      <dgm:t>
        <a:bodyPr/>
        <a:lstStyle/>
        <a:p>
          <a:endParaRPr lang="en-US"/>
        </a:p>
      </dgm:t>
    </dgm:pt>
    <dgm:pt modelId="{3E8BA4CF-84E7-4C0F-80CD-F14203659CD9}">
      <dgm:prSet phldrT="[Text]" custT="1"/>
      <dgm:spPr/>
      <dgm:t>
        <a:bodyPr/>
        <a:lstStyle/>
        <a:p>
          <a:r>
            <a:rPr lang="en-US" sz="2400" dirty="0" smtClean="0"/>
            <a:t>Talent</a:t>
          </a:r>
          <a:endParaRPr lang="en-US" sz="2400" dirty="0"/>
        </a:p>
      </dgm:t>
    </dgm:pt>
    <dgm:pt modelId="{99C3FB8C-AF4C-4D03-A45E-47363564E2B5}" type="parTrans" cxnId="{74FB9DDC-D636-4352-8B89-CB087DB69871}">
      <dgm:prSet/>
      <dgm:spPr/>
      <dgm:t>
        <a:bodyPr/>
        <a:lstStyle/>
        <a:p>
          <a:endParaRPr lang="en-US"/>
        </a:p>
      </dgm:t>
    </dgm:pt>
    <dgm:pt modelId="{28B94219-C18F-4D15-A7B2-5D18D15056E5}" type="sibTrans" cxnId="{74FB9DDC-D636-4352-8B89-CB087DB69871}">
      <dgm:prSet/>
      <dgm:spPr/>
      <dgm:t>
        <a:bodyPr/>
        <a:lstStyle/>
        <a:p>
          <a:endParaRPr lang="en-US"/>
        </a:p>
      </dgm:t>
    </dgm:pt>
    <dgm:pt modelId="{3F55E52D-15E8-4F45-B14E-2A9FB963565E}">
      <dgm:prSet phldrT="[Text]" custT="1"/>
      <dgm:spPr/>
      <dgm:t>
        <a:bodyPr/>
        <a:lstStyle/>
        <a:p>
          <a:r>
            <a:rPr lang="en-US" sz="2400" dirty="0" smtClean="0"/>
            <a:t>Treasure</a:t>
          </a:r>
          <a:endParaRPr lang="en-US" sz="2400" dirty="0"/>
        </a:p>
      </dgm:t>
    </dgm:pt>
    <dgm:pt modelId="{D10A2918-9242-4DCA-91A5-C9E9E4F8AD55}" type="parTrans" cxnId="{AE3B4664-06BB-46CD-B002-9F21D9F07ED4}">
      <dgm:prSet/>
      <dgm:spPr/>
      <dgm:t>
        <a:bodyPr/>
        <a:lstStyle/>
        <a:p>
          <a:endParaRPr lang="en-US"/>
        </a:p>
      </dgm:t>
    </dgm:pt>
    <dgm:pt modelId="{0D0600D9-1A17-42B0-B71D-5556C2A4D4FF}" type="sibTrans" cxnId="{AE3B4664-06BB-46CD-B002-9F21D9F07ED4}">
      <dgm:prSet/>
      <dgm:spPr/>
      <dgm:t>
        <a:bodyPr/>
        <a:lstStyle/>
        <a:p>
          <a:endParaRPr lang="en-US"/>
        </a:p>
      </dgm:t>
    </dgm:pt>
    <dgm:pt modelId="{00258617-A5C5-41D5-9300-879600B3BFEA}" type="pres">
      <dgm:prSet presAssocID="{56BFECBE-3111-4366-9DA0-98E393241D93}" presName="Name0" presStyleCnt="0">
        <dgm:presLayoutVars>
          <dgm:dir/>
          <dgm:animLvl val="lvl"/>
          <dgm:resizeHandles val="exact"/>
        </dgm:presLayoutVars>
      </dgm:prSet>
      <dgm:spPr/>
      <dgm:t>
        <a:bodyPr/>
        <a:lstStyle/>
        <a:p>
          <a:endParaRPr lang="en-US"/>
        </a:p>
      </dgm:t>
    </dgm:pt>
    <dgm:pt modelId="{5885B9DC-F286-491D-847E-B853C0D4EE3C}" type="pres">
      <dgm:prSet presAssocID="{A225145B-7F3C-4267-99E3-4A34F4E31307}" presName="composite" presStyleCnt="0"/>
      <dgm:spPr/>
    </dgm:pt>
    <dgm:pt modelId="{6A67080B-C2B3-4692-8F03-FF0A7B1066F8}" type="pres">
      <dgm:prSet presAssocID="{A225145B-7F3C-4267-99E3-4A34F4E31307}" presName="parTx" presStyleLbl="alignNode1" presStyleIdx="0" presStyleCnt="3">
        <dgm:presLayoutVars>
          <dgm:chMax val="0"/>
          <dgm:chPref val="0"/>
          <dgm:bulletEnabled val="1"/>
        </dgm:presLayoutVars>
      </dgm:prSet>
      <dgm:spPr/>
      <dgm:t>
        <a:bodyPr/>
        <a:lstStyle/>
        <a:p>
          <a:endParaRPr lang="en-US"/>
        </a:p>
      </dgm:t>
    </dgm:pt>
    <dgm:pt modelId="{28AF252C-22C6-4389-8819-73D1962F89C7}" type="pres">
      <dgm:prSet presAssocID="{A225145B-7F3C-4267-99E3-4A34F4E31307}" presName="desTx" presStyleLbl="alignAccFollowNode1" presStyleIdx="0" presStyleCnt="3">
        <dgm:presLayoutVars>
          <dgm:bulletEnabled val="1"/>
        </dgm:presLayoutVars>
      </dgm:prSet>
      <dgm:spPr/>
      <dgm:t>
        <a:bodyPr/>
        <a:lstStyle/>
        <a:p>
          <a:endParaRPr lang="en-US"/>
        </a:p>
      </dgm:t>
    </dgm:pt>
    <dgm:pt modelId="{A265011E-51EC-457C-94D9-9FDFA27F0E88}" type="pres">
      <dgm:prSet presAssocID="{E36A6297-E0EE-436F-A3F0-AEF0D3D5949C}" presName="space" presStyleCnt="0"/>
      <dgm:spPr/>
    </dgm:pt>
    <dgm:pt modelId="{76C3135E-6E51-425F-985A-C579801C6C29}" type="pres">
      <dgm:prSet presAssocID="{7D42CBCD-024C-4737-9960-41A5B3A85171}" presName="composite" presStyleCnt="0"/>
      <dgm:spPr/>
    </dgm:pt>
    <dgm:pt modelId="{9CE15782-191E-49CA-A296-1C8DE7D8DD0E}" type="pres">
      <dgm:prSet presAssocID="{7D42CBCD-024C-4737-9960-41A5B3A85171}" presName="parTx" presStyleLbl="alignNode1" presStyleIdx="1" presStyleCnt="3">
        <dgm:presLayoutVars>
          <dgm:chMax val="0"/>
          <dgm:chPref val="0"/>
          <dgm:bulletEnabled val="1"/>
        </dgm:presLayoutVars>
      </dgm:prSet>
      <dgm:spPr/>
      <dgm:t>
        <a:bodyPr/>
        <a:lstStyle/>
        <a:p>
          <a:endParaRPr lang="en-US"/>
        </a:p>
      </dgm:t>
    </dgm:pt>
    <dgm:pt modelId="{6484BD43-9975-4A7A-82B3-6C56E86EA0CB}" type="pres">
      <dgm:prSet presAssocID="{7D42CBCD-024C-4737-9960-41A5B3A85171}" presName="desTx" presStyleLbl="alignAccFollowNode1" presStyleIdx="1" presStyleCnt="3">
        <dgm:presLayoutVars>
          <dgm:bulletEnabled val="1"/>
        </dgm:presLayoutVars>
      </dgm:prSet>
      <dgm:spPr/>
      <dgm:t>
        <a:bodyPr/>
        <a:lstStyle/>
        <a:p>
          <a:endParaRPr lang="en-US"/>
        </a:p>
      </dgm:t>
    </dgm:pt>
    <dgm:pt modelId="{5ACEEA2F-8F85-4119-8C59-499C239DC3C3}" type="pres">
      <dgm:prSet presAssocID="{4E6E136D-049D-467B-A0E7-2EC456E2CA9C}" presName="space" presStyleCnt="0"/>
      <dgm:spPr/>
    </dgm:pt>
    <dgm:pt modelId="{26350007-1E6F-4151-A37B-155C866A742A}" type="pres">
      <dgm:prSet presAssocID="{00FDF954-C068-46B8-ACA5-78369B5D9F04}" presName="composite" presStyleCnt="0"/>
      <dgm:spPr/>
    </dgm:pt>
    <dgm:pt modelId="{67B3F21D-4A44-4696-91E0-279278E0DC2D}" type="pres">
      <dgm:prSet presAssocID="{00FDF954-C068-46B8-ACA5-78369B5D9F04}" presName="parTx" presStyleLbl="alignNode1" presStyleIdx="2" presStyleCnt="3">
        <dgm:presLayoutVars>
          <dgm:chMax val="0"/>
          <dgm:chPref val="0"/>
          <dgm:bulletEnabled val="1"/>
        </dgm:presLayoutVars>
      </dgm:prSet>
      <dgm:spPr/>
      <dgm:t>
        <a:bodyPr/>
        <a:lstStyle/>
        <a:p>
          <a:endParaRPr lang="en-US"/>
        </a:p>
      </dgm:t>
    </dgm:pt>
    <dgm:pt modelId="{96D90B50-4F80-4DA0-970D-D03FD3515D35}" type="pres">
      <dgm:prSet presAssocID="{00FDF954-C068-46B8-ACA5-78369B5D9F04}" presName="desTx" presStyleLbl="alignAccFollowNode1" presStyleIdx="2" presStyleCnt="3">
        <dgm:presLayoutVars>
          <dgm:bulletEnabled val="1"/>
        </dgm:presLayoutVars>
      </dgm:prSet>
      <dgm:spPr/>
      <dgm:t>
        <a:bodyPr/>
        <a:lstStyle/>
        <a:p>
          <a:endParaRPr lang="en-US"/>
        </a:p>
      </dgm:t>
    </dgm:pt>
  </dgm:ptLst>
  <dgm:cxnLst>
    <dgm:cxn modelId="{63B700A6-C489-4085-84D2-ACC79D8E0A65}" srcId="{56BFECBE-3111-4366-9DA0-98E393241D93}" destId="{A225145B-7F3C-4267-99E3-4A34F4E31307}" srcOrd="0" destOrd="0" parTransId="{9967000F-FF09-45FC-9D0C-94FC2AB107B9}" sibTransId="{E36A6297-E0EE-436F-A3F0-AEF0D3D5949C}"/>
    <dgm:cxn modelId="{EBBDE7F6-773B-449C-A9ED-D8BCC6AEA816}" type="presOf" srcId="{484ED18C-54A9-4CDC-8984-4043A1F8B6A4}" destId="{96D90B50-4F80-4DA0-970D-D03FD3515D35}" srcOrd="0" destOrd="0" presId="urn:microsoft.com/office/officeart/2005/8/layout/hList1"/>
    <dgm:cxn modelId="{74FB9DDC-D636-4352-8B89-CB087DB69871}" srcId="{A225145B-7F3C-4267-99E3-4A34F4E31307}" destId="{3E8BA4CF-84E7-4C0F-80CD-F14203659CD9}" srcOrd="1" destOrd="0" parTransId="{99C3FB8C-AF4C-4D03-A45E-47363564E2B5}" sibTransId="{28B94219-C18F-4D15-A7B2-5D18D15056E5}"/>
    <dgm:cxn modelId="{AB8F0A83-701B-4F7E-A160-D7B26E1C2C12}" type="presOf" srcId="{56BFECBE-3111-4366-9DA0-98E393241D93}" destId="{00258617-A5C5-41D5-9300-879600B3BFEA}" srcOrd="0" destOrd="0" presId="urn:microsoft.com/office/officeart/2005/8/layout/hList1"/>
    <dgm:cxn modelId="{18DEBD5D-93DD-4D51-85DA-2304F8CF25E0}" type="presOf" srcId="{00FDF954-C068-46B8-ACA5-78369B5D9F04}" destId="{67B3F21D-4A44-4696-91E0-279278E0DC2D}" srcOrd="0" destOrd="0" presId="urn:microsoft.com/office/officeart/2005/8/layout/hList1"/>
    <dgm:cxn modelId="{E7691FB6-EDBA-44D2-A61F-D2E212F7D010}" srcId="{56BFECBE-3111-4366-9DA0-98E393241D93}" destId="{7D42CBCD-024C-4737-9960-41A5B3A85171}" srcOrd="1" destOrd="0" parTransId="{4365158F-A5C8-4868-9DDE-6B23B2B473C7}" sibTransId="{4E6E136D-049D-467B-A0E7-2EC456E2CA9C}"/>
    <dgm:cxn modelId="{A5BDC455-82C0-484F-983C-96A43C3046C8}" type="presOf" srcId="{7D42CBCD-024C-4737-9960-41A5B3A85171}" destId="{9CE15782-191E-49CA-A296-1C8DE7D8DD0E}" srcOrd="0" destOrd="0" presId="urn:microsoft.com/office/officeart/2005/8/layout/hList1"/>
    <dgm:cxn modelId="{146FDA40-4245-4C5A-AC7B-DE8F74AC030D}" srcId="{7D42CBCD-024C-4737-9960-41A5B3A85171}" destId="{39C55570-F482-4F0D-A39E-2AB97A3A4269}" srcOrd="0" destOrd="0" parTransId="{CA29964F-54B9-45D1-942B-A7D237B879B3}" sibTransId="{BE50B279-AB0C-4075-BB95-3EE2586115A2}"/>
    <dgm:cxn modelId="{AE3B4664-06BB-46CD-B002-9F21D9F07ED4}" srcId="{A225145B-7F3C-4267-99E3-4A34F4E31307}" destId="{3F55E52D-15E8-4F45-B14E-2A9FB963565E}" srcOrd="2" destOrd="0" parTransId="{D10A2918-9242-4DCA-91A5-C9E9E4F8AD55}" sibTransId="{0D0600D9-1A17-42B0-B71D-5556C2A4D4FF}"/>
    <dgm:cxn modelId="{4EA54C50-0534-426B-9541-67AF8718736D}" srcId="{A225145B-7F3C-4267-99E3-4A34F4E31307}" destId="{2082726A-6BF8-4E8D-A7A9-D73DDB739673}" srcOrd="0" destOrd="0" parTransId="{26659256-0F2A-4856-AA3B-BBAB0B311CF8}" sibTransId="{CC22EFD2-4515-4008-8F8B-31A95B554EBB}"/>
    <dgm:cxn modelId="{057EEB73-D18F-4984-BC2B-BA940D4B9B6B}" srcId="{56BFECBE-3111-4366-9DA0-98E393241D93}" destId="{00FDF954-C068-46B8-ACA5-78369B5D9F04}" srcOrd="2" destOrd="0" parTransId="{AE9EB615-389D-4A2D-A9BB-58110D9DCC2E}" sibTransId="{DC220DE0-2B26-4740-8263-967BD09C46AB}"/>
    <dgm:cxn modelId="{5B5A9AA3-22E3-4286-813C-C8729DB0357B}" type="presOf" srcId="{2082726A-6BF8-4E8D-A7A9-D73DDB739673}" destId="{28AF252C-22C6-4389-8819-73D1962F89C7}" srcOrd="0" destOrd="0" presId="urn:microsoft.com/office/officeart/2005/8/layout/hList1"/>
    <dgm:cxn modelId="{AE74D361-25B6-421A-A6CA-599D10921BE4}" type="presOf" srcId="{3F55E52D-15E8-4F45-B14E-2A9FB963565E}" destId="{28AF252C-22C6-4389-8819-73D1962F89C7}" srcOrd="0" destOrd="2" presId="urn:microsoft.com/office/officeart/2005/8/layout/hList1"/>
    <dgm:cxn modelId="{ED8E8A31-2850-4D2E-B81E-202B2DEB5A2F}" srcId="{00FDF954-C068-46B8-ACA5-78369B5D9F04}" destId="{484ED18C-54A9-4CDC-8984-4043A1F8B6A4}" srcOrd="0" destOrd="0" parTransId="{44B862D5-D4D4-4FFA-BCD2-C5C24CC5E277}" sibTransId="{616C116C-6ECD-4F53-AFB4-BAD7EF46AE92}"/>
    <dgm:cxn modelId="{3A8238B1-0FFB-4EA9-81A4-4A1F44B9C706}" type="presOf" srcId="{39C55570-F482-4F0D-A39E-2AB97A3A4269}" destId="{6484BD43-9975-4A7A-82B3-6C56E86EA0CB}" srcOrd="0" destOrd="0" presId="urn:microsoft.com/office/officeart/2005/8/layout/hList1"/>
    <dgm:cxn modelId="{EB58CCEB-2AD9-435B-8855-B4900846E89B}" type="presOf" srcId="{3E8BA4CF-84E7-4C0F-80CD-F14203659CD9}" destId="{28AF252C-22C6-4389-8819-73D1962F89C7}" srcOrd="0" destOrd="1" presId="urn:microsoft.com/office/officeart/2005/8/layout/hList1"/>
    <dgm:cxn modelId="{A23931E9-8CC6-4F0F-9AD3-B7714078114B}" type="presOf" srcId="{A225145B-7F3C-4267-99E3-4A34F4E31307}" destId="{6A67080B-C2B3-4692-8F03-FF0A7B1066F8}" srcOrd="0" destOrd="0" presId="urn:microsoft.com/office/officeart/2005/8/layout/hList1"/>
    <dgm:cxn modelId="{8A3F7F2A-F73C-4657-9D93-D89B9E47E717}" type="presParOf" srcId="{00258617-A5C5-41D5-9300-879600B3BFEA}" destId="{5885B9DC-F286-491D-847E-B853C0D4EE3C}" srcOrd="0" destOrd="0" presId="urn:microsoft.com/office/officeart/2005/8/layout/hList1"/>
    <dgm:cxn modelId="{C46005FA-A647-4BB4-8D9A-4DA9182BFB14}" type="presParOf" srcId="{5885B9DC-F286-491D-847E-B853C0D4EE3C}" destId="{6A67080B-C2B3-4692-8F03-FF0A7B1066F8}" srcOrd="0" destOrd="0" presId="urn:microsoft.com/office/officeart/2005/8/layout/hList1"/>
    <dgm:cxn modelId="{9229D12F-0CCF-4BF5-BFC9-50489F3FBD29}" type="presParOf" srcId="{5885B9DC-F286-491D-847E-B853C0D4EE3C}" destId="{28AF252C-22C6-4389-8819-73D1962F89C7}" srcOrd="1" destOrd="0" presId="urn:microsoft.com/office/officeart/2005/8/layout/hList1"/>
    <dgm:cxn modelId="{A4BF9A58-0FCF-454F-9403-E5A8A705164C}" type="presParOf" srcId="{00258617-A5C5-41D5-9300-879600B3BFEA}" destId="{A265011E-51EC-457C-94D9-9FDFA27F0E88}" srcOrd="1" destOrd="0" presId="urn:microsoft.com/office/officeart/2005/8/layout/hList1"/>
    <dgm:cxn modelId="{10C84ED7-EDF9-4599-BEFA-FB8F5418A6C2}" type="presParOf" srcId="{00258617-A5C5-41D5-9300-879600B3BFEA}" destId="{76C3135E-6E51-425F-985A-C579801C6C29}" srcOrd="2" destOrd="0" presId="urn:microsoft.com/office/officeart/2005/8/layout/hList1"/>
    <dgm:cxn modelId="{83855D27-7578-41B9-B4AB-1F04A5CD84F2}" type="presParOf" srcId="{76C3135E-6E51-425F-985A-C579801C6C29}" destId="{9CE15782-191E-49CA-A296-1C8DE7D8DD0E}" srcOrd="0" destOrd="0" presId="urn:microsoft.com/office/officeart/2005/8/layout/hList1"/>
    <dgm:cxn modelId="{641C468A-15F2-4296-A599-FF669E734F2B}" type="presParOf" srcId="{76C3135E-6E51-425F-985A-C579801C6C29}" destId="{6484BD43-9975-4A7A-82B3-6C56E86EA0CB}" srcOrd="1" destOrd="0" presId="urn:microsoft.com/office/officeart/2005/8/layout/hList1"/>
    <dgm:cxn modelId="{FFE4956C-0EC6-4C2B-82E6-C832DB6E8CCF}" type="presParOf" srcId="{00258617-A5C5-41D5-9300-879600B3BFEA}" destId="{5ACEEA2F-8F85-4119-8C59-499C239DC3C3}" srcOrd="3" destOrd="0" presId="urn:microsoft.com/office/officeart/2005/8/layout/hList1"/>
    <dgm:cxn modelId="{F270DA60-DCF7-40CD-83D1-420C297CC2B8}" type="presParOf" srcId="{00258617-A5C5-41D5-9300-879600B3BFEA}" destId="{26350007-1E6F-4151-A37B-155C866A742A}" srcOrd="4" destOrd="0" presId="urn:microsoft.com/office/officeart/2005/8/layout/hList1"/>
    <dgm:cxn modelId="{68A410E1-1A1C-4323-AAA2-5DB76CDCDC2C}" type="presParOf" srcId="{26350007-1E6F-4151-A37B-155C866A742A}" destId="{67B3F21D-4A44-4696-91E0-279278E0DC2D}" srcOrd="0" destOrd="0" presId="urn:microsoft.com/office/officeart/2005/8/layout/hList1"/>
    <dgm:cxn modelId="{CDD2012B-B197-4F5E-99A0-5B0408F23D40}" type="presParOf" srcId="{26350007-1E6F-4151-A37B-155C866A742A}" destId="{96D90B50-4F80-4DA0-970D-D03FD3515D35}"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F8337687-E397-4A8C-A005-C29E68BBD526}" type="datetimeFigureOut">
              <a:rPr lang="en-US"/>
              <a:pPr>
                <a:defRPr/>
              </a:pPr>
              <a:t>12/15/2014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805D0555-B237-4CD9-B7E5-E02C86397F6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1EC7A9A8-AF72-4B4A-A6C3-76E60DC2771F}" type="datetimeFigureOut">
              <a:rPr lang="en-US"/>
              <a:pPr>
                <a:defRPr/>
              </a:pPr>
              <a:t>12/15/2014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148EB413-92F1-4114-8131-A1CC530CE8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721FC9-0012-4B58-9885-D5A384E01E18}" type="slidenum">
              <a:rPr lang="en-US"/>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Questions refer to the GodConnects Web site, www.lhm.org/GodConnects. </a:t>
            </a:r>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1B09C0-EF62-43A0-8D86-836DE0D6356B}" type="slidenum">
              <a:rPr lang="en-US"/>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ECDE86-328B-428E-8FC3-7F2AF21ED56D}" type="slidenum">
              <a:rPr lang="en-US"/>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F387B1-A8B9-4C96-8795-236EF601A60F}" type="slidenum">
              <a:rPr lang="en-US"/>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E461B2-9C4F-4220-A35E-A450AB740EB1}" type="slidenum">
              <a:rPr lang="en-US"/>
              <a:pPr/>
              <a:t>43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D36232-D92C-406B-9252-4E848CFF3D71}" type="slidenum">
              <a:rPr lang="en-US"/>
              <a:pPr/>
              <a:t>45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02FF0F-503F-4915-BDA2-158F0537FED5}" type="slidenum">
              <a:rPr lang="en-US"/>
              <a:pPr/>
              <a:t>82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5AAF86-3F0F-43BF-8842-96B943F234D2}" type="slidenum">
              <a:rPr lang="en-US"/>
              <a:pPr/>
              <a:t>84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BBD95C-484B-4AB6-AB3C-31B9002E2CF9}" type="slidenum">
              <a:rPr lang="en-US"/>
              <a:pPr/>
              <a:t>103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1A545D-2250-487C-BD17-65AD1E136C9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AFC314-DCB3-482B-B159-58C4F8D5B201}" type="datetimeFigureOut">
              <a:rPr lang="en-US"/>
              <a:pPr>
                <a:defRPr/>
              </a:pPr>
              <a:t>12/15/2014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75A8B5-5DA4-4177-AC59-F6C4C6E837C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2B8AF1-7192-4F61-A305-1A185016CF9C}" type="datetimeFigureOut">
              <a:rPr lang="en-US"/>
              <a:pPr>
                <a:defRPr/>
              </a:pPr>
              <a:t>12/15/2014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B77937-B86E-4BE7-BC88-B7B02FCCAD5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2E7731-88E2-467C-BD69-D9E590C82267}" type="datetimeFigureOut">
              <a:rPr lang="en-US"/>
              <a:pPr>
                <a:defRPr/>
              </a:pPr>
              <a:t>12/15/2014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D11AB1-116B-40A6-B26F-59FAEA862B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132737-5317-400E-AE86-14FAB94DA6B4}" type="datetimeFigureOut">
              <a:rPr lang="en-US"/>
              <a:pPr>
                <a:defRPr/>
              </a:pPr>
              <a:t>12/15/2014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7F81DC-3E60-4B5E-A83B-D69BCFB7F5A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BAD2975-03F7-45B9-B93E-7B7BEBA8C715}" type="datetimeFigureOut">
              <a:rPr lang="en-US"/>
              <a:pPr>
                <a:defRPr/>
              </a:pPr>
              <a:t>12/15/2014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1B8434-DBC4-41D7-93AE-91F201570FD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D385DD5-C226-4F86-B4A2-F5E8706D10E6}" type="datetimeFigureOut">
              <a:rPr lang="en-US"/>
              <a:pPr>
                <a:defRPr/>
              </a:pPr>
              <a:t>12/15/2014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B0B18E8-922D-4C10-BE22-0F1CBCDFFB4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185F213-ABFD-48A5-A222-C277F0C018CA}" type="datetimeFigureOut">
              <a:rPr lang="en-US"/>
              <a:pPr>
                <a:defRPr/>
              </a:pPr>
              <a:t>12/15/2014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2F35993-E1ED-4722-A05E-9025039DB79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095E0B-3B2E-429E-B9CF-6FF41B2264C2}" type="datetimeFigureOut">
              <a:rPr lang="en-US"/>
              <a:pPr>
                <a:defRPr/>
              </a:pPr>
              <a:t>12/15/2014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80873A6-FDB6-4EA4-9CE6-104FE1EF682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33F787-A76E-4B56-9983-E72F4098AB38}" type="datetimeFigureOut">
              <a:rPr lang="en-US"/>
              <a:pPr>
                <a:defRPr/>
              </a:pPr>
              <a:t>12/15/2014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F99D60-FB03-48D9-8C10-29AA8BD18DA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3BCE93-D605-4E86-87CA-1E0C3EDD4370}" type="datetimeFigureOut">
              <a:rPr lang="en-US"/>
              <a:pPr>
                <a:defRPr/>
              </a:pPr>
              <a:t>12/15/2014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76567B-FC6D-4BB9-8069-ACB165F2825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81B9C85-C706-4727-B309-ED5EC5DEA164}" type="datetimeFigureOut">
              <a:rPr lang="en-US"/>
              <a:pPr>
                <a:defRPr/>
              </a:pPr>
              <a:t>12/15/2014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AE97423-E362-450C-A7DD-87396EFCDFC0}" type="slidenum">
              <a:rPr lang="en-US"/>
              <a:pPr>
                <a:defRPr/>
              </a:pPr>
              <a:t>‹#›</a:t>
            </a:fld>
            <a:endParaRPr lang="en-US" dirty="0"/>
          </a:p>
        </p:txBody>
      </p:sp>
      <p:pic>
        <p:nvPicPr>
          <p:cNvPr id="1031" name="Picture 6" descr="god-connects_1line_color.png"/>
          <p:cNvPicPr>
            <a:picLocks noChangeAspect="1"/>
          </p:cNvPicPr>
          <p:nvPr userDrawn="1"/>
        </p:nvPicPr>
        <p:blipFill>
          <a:blip r:embed="rId13"/>
          <a:srcRect b="20000"/>
          <a:stretch>
            <a:fillRect/>
          </a:stretch>
        </p:blipFill>
        <p:spPr bwMode="auto">
          <a:xfrm>
            <a:off x="6272213" y="6430963"/>
            <a:ext cx="2109787" cy="274637"/>
          </a:xfrm>
          <a:prstGeom prst="rect">
            <a:avLst/>
          </a:prstGeom>
          <a:noFill/>
          <a:ln w="9525">
            <a:noFill/>
            <a:miter lim="800000"/>
            <a:headEnd/>
            <a:tailEnd/>
          </a:ln>
        </p:spPr>
      </p:pic>
      <p:sp>
        <p:nvSpPr>
          <p:cNvPr id="8" name="TextBox 7"/>
          <p:cNvSpPr txBox="1"/>
          <p:nvPr userDrawn="1"/>
        </p:nvSpPr>
        <p:spPr>
          <a:xfrm>
            <a:off x="457200" y="6400800"/>
            <a:ext cx="2514600" cy="261938"/>
          </a:xfrm>
          <a:prstGeom prst="rect">
            <a:avLst/>
          </a:prstGeom>
          <a:noFill/>
        </p:spPr>
        <p:txBody>
          <a:bodyPr>
            <a:spAutoFit/>
          </a:bodyPr>
          <a:lstStyle/>
          <a:p>
            <a:pPr>
              <a:defRPr/>
            </a:pPr>
            <a:r>
              <a:rPr lang="en-US" sz="1100" dirty="0">
                <a:solidFill>
                  <a:schemeClr val="bg1">
                    <a:lumMod val="50000"/>
                  </a:schemeClr>
                </a:solidFill>
              </a:rPr>
              <a:t>LUTHERAN HOUR MINISTRIES</a:t>
            </a:r>
          </a:p>
        </p:txBody>
      </p:sp>
    </p:spTree>
  </p:cSld>
  <p:clrMap bg1="lt1" tx1="dk1" bg2="lt2" tx2="dk2" accent1="accent1" accent2="accent2" accent3="accent3" accent4="accent4" accent5="accent5" accent6="accent6" hlink="hlink" folHlink="folHlink"/>
  <p:sldLayoutIdLst>
    <p:sldLayoutId id="2147483851"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vimeo.com/83623324"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vimeo.com/83896952"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lhm.org/godconnects/topic.asp?id=2404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vimeo.com/8362591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AoY1ARr7dp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vimeo.com/8363125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vimeo.com/8363125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vimeo.com/83623322"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biblegateway.com/passage/?search=Philipians+2:5-11&amp;version=NIV"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vimeo.com/8363125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vimeo.com/8363125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lhm.org/godconnects/topic.asp?id=24053"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vimeo.com/8372119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vimeo.com/83721196"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vimeo.com/83810355"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vimeo.com/83810354"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Session </a:t>
            </a:r>
            <a:r>
              <a:rPr lang="en-US" b="1" dirty="0" smtClean="0">
                <a:solidFill>
                  <a:schemeClr val="accent5">
                    <a:lumMod val="75000"/>
                  </a:schemeClr>
                </a:solidFil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hlinkClick r:id="rId2" tooltip="Click to watch video"/>
          </p:cNvPr>
          <p:cNvPicPr>
            <a:picLocks noChangeAspect="1" noChangeArrowheads="1"/>
          </p:cNvPicPr>
          <p:nvPr/>
        </p:nvPicPr>
        <p:blipFill>
          <a:blip r:embed="rId3"/>
          <a:srcRect/>
          <a:stretch>
            <a:fillRect/>
          </a:stretch>
        </p:blipFill>
        <p:spPr bwMode="auto">
          <a:xfrm>
            <a:off x="838200" y="1371600"/>
            <a:ext cx="7543800" cy="45720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Why the Bible?</a:t>
            </a:r>
          </a:p>
        </p:txBody>
      </p:sp>
      <p:sp>
        <p:nvSpPr>
          <p:cNvPr id="5" name="TextBox 4"/>
          <p:cNvSpPr txBox="1">
            <a:spLocks noChangeArrowheads="1"/>
          </p:cNvSpPr>
          <p:nvPr/>
        </p:nvSpPr>
        <p:spPr bwMode="auto">
          <a:xfrm>
            <a:off x="5486400" y="5486400"/>
            <a:ext cx="2819400" cy="461963"/>
          </a:xfrm>
          <a:prstGeom prst="rect">
            <a:avLst/>
          </a:prstGeom>
          <a:noFill/>
          <a:ln w="9525">
            <a:noFill/>
            <a:miter lim="800000"/>
            <a:headEnd/>
            <a:tailEnd/>
          </a:ln>
        </p:spPr>
        <p:txBody>
          <a:bodyPr>
            <a:spAutoFit/>
          </a:bodyPr>
          <a:lstStyle/>
          <a:p>
            <a:r>
              <a:rPr lang="en-US" sz="2400" b="1">
                <a:solidFill>
                  <a:schemeClr val="bg1"/>
                </a:solidFill>
                <a:latin typeface="Calibri" pitchFamily="34" charset="0"/>
              </a:rPr>
              <a:t>Click to watch video.</a:t>
            </a:r>
          </a:p>
        </p:txBody>
      </p:sp>
      <p:sp>
        <p:nvSpPr>
          <p:cNvPr id="6" name="TextBox 4"/>
          <p:cNvSpPr txBox="1">
            <a:spLocks noChangeArrowheads="1"/>
          </p:cNvSpPr>
          <p:nvPr/>
        </p:nvSpPr>
        <p:spPr bwMode="auto">
          <a:xfrm>
            <a:off x="838200" y="5481638"/>
            <a:ext cx="3581400" cy="461962"/>
          </a:xfrm>
          <a:prstGeom prst="rect">
            <a:avLst/>
          </a:prstGeom>
          <a:noFill/>
          <a:ln w="9525">
            <a:noFill/>
            <a:miter lim="800000"/>
            <a:headEnd/>
            <a:tailEnd/>
          </a:ln>
        </p:spPr>
        <p:txBody>
          <a:bodyPr>
            <a:spAutoFit/>
          </a:bodyPr>
          <a:lstStyle/>
          <a:p>
            <a:r>
              <a:rPr lang="en-US" sz="2400" b="1">
                <a:solidFill>
                  <a:schemeClr val="bg1"/>
                </a:solidFill>
                <a:latin typeface="Calibri" pitchFamily="34" charset="0"/>
              </a:rPr>
              <a:t>Questions or Comments?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DISCUSSION</a:t>
            </a:r>
          </a:p>
        </p:txBody>
      </p:sp>
      <p:sp>
        <p:nvSpPr>
          <p:cNvPr id="104451" name="Content Placeholder 2"/>
          <p:cNvSpPr>
            <a:spLocks noGrp="1"/>
          </p:cNvSpPr>
          <p:nvPr>
            <p:ph idx="1"/>
          </p:nvPr>
        </p:nvSpPr>
        <p:spPr>
          <a:xfrm>
            <a:off x="457200" y="2057400"/>
            <a:ext cx="8229600" cy="3505200"/>
          </a:xfrm>
        </p:spPr>
        <p:txBody>
          <a:bodyPr/>
          <a:lstStyle/>
          <a:p>
            <a:pPr marL="795338"/>
            <a:r>
              <a:rPr lang="en-US" sz="2400" smtClean="0"/>
              <a:t>What happens to believers between the time they die and the second coming of Christ?</a:t>
            </a:r>
          </a:p>
          <a:p>
            <a:pPr marL="795338"/>
            <a:r>
              <a:rPr lang="en-US" sz="2400" smtClean="0"/>
              <a:t>What is the significance that our bodies will be physically raised back to life on the Last Day?</a:t>
            </a:r>
          </a:p>
          <a:p>
            <a:pPr marL="795338"/>
            <a:r>
              <a:rPr lang="en-US" sz="2400" smtClean="0"/>
              <a:t>What are some other opinions you have heard about events at the end of time?</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Session 12</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3">
            <a:hlinkClick r:id="rId2" tooltip="Click to watch video"/>
          </p:cNvPr>
          <p:cNvPicPr>
            <a:picLocks noChangeAspect="1" noChangeArrowheads="1"/>
          </p:cNvPicPr>
          <p:nvPr/>
        </p:nvPicPr>
        <p:blipFill>
          <a:blip r:embed="rId3"/>
          <a:srcRect/>
          <a:stretch>
            <a:fillRect/>
          </a:stretch>
        </p:blipFill>
        <p:spPr bwMode="auto">
          <a:xfrm>
            <a:off x="609600" y="1398588"/>
            <a:ext cx="8077200" cy="4697412"/>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Christian Life</a:t>
            </a:r>
          </a:p>
        </p:txBody>
      </p:sp>
      <p:sp>
        <p:nvSpPr>
          <p:cNvPr id="3076" name="TextBox 4"/>
          <p:cNvSpPr txBox="1">
            <a:spLocks noChangeArrowheads="1"/>
          </p:cNvSpPr>
          <p:nvPr/>
        </p:nvSpPr>
        <p:spPr bwMode="auto">
          <a:xfrm>
            <a:off x="5638800" y="5481638"/>
            <a:ext cx="2819400" cy="461962"/>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latin typeface="Calibri" pitchFamily="34" charset="0"/>
              </a:rPr>
              <a:t>Click to watch video.</a:t>
            </a:r>
          </a:p>
        </p:txBody>
      </p:sp>
      <p:sp>
        <p:nvSpPr>
          <p:cNvPr id="7" name="TextBox 4"/>
          <p:cNvSpPr txBox="1">
            <a:spLocks noChangeArrowheads="1"/>
          </p:cNvSpPr>
          <p:nvPr/>
        </p:nvSpPr>
        <p:spPr bwMode="auto">
          <a:xfrm>
            <a:off x="685800" y="5481638"/>
            <a:ext cx="3581400" cy="461962"/>
          </a:xfrm>
          <a:prstGeom prst="rect">
            <a:avLst/>
          </a:prstGeom>
          <a:noFill/>
          <a:ln w="9525">
            <a:noFill/>
            <a:miter lim="800000"/>
            <a:headEnd/>
            <a:tailEnd/>
          </a:ln>
        </p:spPr>
        <p:txBody>
          <a:bodyPr>
            <a:spAutoFit/>
          </a:bodyPr>
          <a:lstStyle/>
          <a:p>
            <a:pPr>
              <a:defRPr/>
            </a:pPr>
            <a:r>
              <a:rPr lang="en-US" sz="2400" b="1" dirty="0">
                <a:solidFill>
                  <a:schemeClr val="accent5">
                    <a:lumMod val="75000"/>
                  </a:schemeClr>
                </a:solidFill>
                <a:effectLst>
                  <a:outerShdw blurRad="38100" dist="38100" dir="2700000" algn="tl">
                    <a:srgbClr val="000000">
                      <a:alpha val="43137"/>
                    </a:srgbClr>
                  </a:outerShdw>
                </a:effectLst>
                <a:latin typeface="Calibri" pitchFamily="34" charset="0"/>
              </a:rPr>
              <a:t>Questions </a:t>
            </a:r>
            <a:r>
              <a:rPr lang="en-US" sz="2400" b="1" dirty="0">
                <a:solidFill>
                  <a:schemeClr val="bg1"/>
                </a:solidFill>
                <a:effectLst>
                  <a:outerShdw blurRad="38100" dist="38100" dir="2700000" algn="tl">
                    <a:srgbClr val="000000">
                      <a:alpha val="43137"/>
                    </a:srgbClr>
                  </a:outerShdw>
                </a:effectLst>
                <a:latin typeface="Calibri" pitchFamily="34" charset="0"/>
              </a:rPr>
              <a:t>or Comments?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076"/>
                                        </p:tgtEl>
                                      </p:cBhvr>
                                    </p:animEffect>
                                    <p:set>
                                      <p:cBhvr>
                                        <p:cTn id="7" dur="1" fill="hold">
                                          <p:stCondLst>
                                            <p:cond delay="1999"/>
                                          </p:stCondLst>
                                        </p:cTn>
                                        <p:tgtEl>
                                          <p:spTgt spid="3076"/>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What Do I Do Now?</a:t>
            </a:r>
          </a:p>
        </p:txBody>
      </p:sp>
      <p:sp>
        <p:nvSpPr>
          <p:cNvPr id="6" name="Content Placeholder 2"/>
          <p:cNvSpPr>
            <a:spLocks noGrp="1"/>
          </p:cNvSpPr>
          <p:nvPr>
            <p:ph idx="1"/>
          </p:nvPr>
        </p:nvSpPr>
        <p:spPr>
          <a:xfrm>
            <a:off x="762000" y="1600200"/>
            <a:ext cx="8001000" cy="4495800"/>
          </a:xfrm>
        </p:spPr>
        <p:txBody>
          <a:bodyPr/>
          <a:lstStyle/>
          <a:p>
            <a:pPr marL="0" indent="0">
              <a:spcAft>
                <a:spcPts val="1200"/>
              </a:spcAft>
              <a:buFont typeface="Arial" charset="0"/>
              <a:buNone/>
              <a:defRPr/>
            </a:pPr>
            <a:r>
              <a:rPr lang="en-US" dirty="0" smtClean="0"/>
              <a:t>A Christian’s relationship with God is made perfect by grace through faith in Christ. God now calls us to live in </a:t>
            </a:r>
            <a:r>
              <a:rPr lang="en-US" i="1" dirty="0" smtClean="0"/>
              <a:t>love. </a:t>
            </a:r>
            <a:r>
              <a:rPr lang="en-US" dirty="0" smtClean="0"/>
              <a:t>   </a:t>
            </a:r>
          </a:p>
          <a:p>
            <a:pPr marL="347472" indent="-347472">
              <a:defRPr/>
            </a:pPr>
            <a:r>
              <a:rPr lang="en-US" sz="2800" i="1" dirty="0" smtClean="0"/>
              <a:t> And He (Jesus) said to him, “You shall love the Lord your God with all your heart and with all your soul and with all your mind. This is the great and first commandment. And a second is like it: You shall love your neighbor as yourself.”	</a:t>
            </a:r>
          </a:p>
          <a:p>
            <a:pPr marL="0" indent="0" algn="r">
              <a:buFont typeface="Arial" charset="0"/>
              <a:buNone/>
              <a:defRPr/>
            </a:pPr>
            <a:r>
              <a:rPr lang="en-US" sz="2800" dirty="0" smtClean="0"/>
              <a:t>Matthew 22:37-39</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How Do I Love God?</a:t>
            </a:r>
          </a:p>
        </p:txBody>
      </p:sp>
      <p:sp>
        <p:nvSpPr>
          <p:cNvPr id="6" name="Content Placeholder 2"/>
          <p:cNvSpPr>
            <a:spLocks noGrp="1"/>
          </p:cNvSpPr>
          <p:nvPr>
            <p:ph idx="1"/>
          </p:nvPr>
        </p:nvSpPr>
        <p:spPr>
          <a:xfrm>
            <a:off x="762000" y="1600200"/>
            <a:ext cx="8001000" cy="4495800"/>
          </a:xfrm>
        </p:spPr>
        <p:txBody>
          <a:bodyPr>
            <a:normAutofit lnSpcReduction="10000"/>
          </a:bodyPr>
          <a:lstStyle/>
          <a:p>
            <a:pPr marL="0" indent="0">
              <a:buFont typeface="Arial" charset="0"/>
              <a:buNone/>
              <a:defRPr/>
            </a:pPr>
            <a:r>
              <a:rPr lang="en-US" dirty="0" smtClean="0"/>
              <a:t>He loves you and enables you to love Him. As we continue in our relationship with Him, we see ways to grow, that is, change!</a:t>
            </a:r>
          </a:p>
          <a:p>
            <a:pPr marL="0" indent="0">
              <a:buFont typeface="Arial" charset="0"/>
              <a:buNone/>
              <a:defRPr/>
            </a:pPr>
            <a:endParaRPr lang="en-US" dirty="0" smtClean="0"/>
          </a:p>
          <a:p>
            <a:pPr marL="514350" indent="-514350">
              <a:defRPr/>
            </a:pPr>
            <a:r>
              <a:rPr lang="en-US" i="1" dirty="0" smtClean="0"/>
              <a:t>“Rather, speaking the truth in love, we are to </a:t>
            </a:r>
            <a:r>
              <a:rPr lang="en-US" b="1" i="1" dirty="0" smtClean="0"/>
              <a:t>grow</a:t>
            </a:r>
            <a:r>
              <a:rPr lang="en-US" i="1" dirty="0" smtClean="0"/>
              <a:t> up in every way into Him who is the head, into Christ.” </a:t>
            </a:r>
          </a:p>
          <a:p>
            <a:pPr marL="514350" indent="-514350" algn="r">
              <a:buFont typeface="Arial" charset="0"/>
              <a:buNone/>
              <a:defRPr/>
            </a:pPr>
            <a:r>
              <a:rPr lang="en-US" dirty="0" smtClean="0"/>
              <a:t>Ephesians 4:15</a:t>
            </a:r>
          </a:p>
          <a:p>
            <a:pPr marL="0" indent="0">
              <a:buFont typeface="Arial" charset="0"/>
              <a:buNone/>
              <a:defRPr/>
            </a:pPr>
            <a:r>
              <a:rPr lang="en-US" dirty="0" smtClean="0"/>
              <a:t>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How Do I Love God?</a:t>
            </a:r>
          </a:p>
        </p:txBody>
      </p:sp>
      <p:sp>
        <p:nvSpPr>
          <p:cNvPr id="109571" name="Content Placeholder 2"/>
          <p:cNvSpPr>
            <a:spLocks noGrp="1"/>
          </p:cNvSpPr>
          <p:nvPr>
            <p:ph idx="1"/>
          </p:nvPr>
        </p:nvSpPr>
        <p:spPr>
          <a:xfrm>
            <a:off x="762000" y="1600200"/>
            <a:ext cx="8001000" cy="1524000"/>
          </a:xfrm>
        </p:spPr>
        <p:txBody>
          <a:bodyPr/>
          <a:lstStyle/>
          <a:p>
            <a:pPr marL="0" indent="0">
              <a:buFont typeface="Arial" charset="0"/>
              <a:buNone/>
            </a:pPr>
            <a:r>
              <a:rPr lang="en-US" smtClean="0"/>
              <a:t>Gods love is always faithful. We are called to </a:t>
            </a:r>
            <a:r>
              <a:rPr lang="en-US" i="1" smtClean="0"/>
              <a:t>faithfully </a:t>
            </a:r>
            <a:r>
              <a:rPr lang="en-US" smtClean="0"/>
              <a:t>love God by consistent … </a:t>
            </a:r>
          </a:p>
        </p:txBody>
      </p:sp>
      <p:graphicFrame>
        <p:nvGraphicFramePr>
          <p:cNvPr id="5" name="Diagram 4"/>
          <p:cNvGraphicFramePr/>
          <p:nvPr/>
        </p:nvGraphicFramePr>
        <p:xfrm>
          <a:off x="1066800" y="2895600"/>
          <a:ext cx="68580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How Do I Love My Neighbor?</a:t>
            </a:r>
          </a:p>
        </p:txBody>
      </p:sp>
      <p:sp>
        <p:nvSpPr>
          <p:cNvPr id="3" name="Content Placeholder 2"/>
          <p:cNvSpPr>
            <a:spLocks noGrp="1"/>
          </p:cNvSpPr>
          <p:nvPr>
            <p:ph idx="1"/>
          </p:nvPr>
        </p:nvSpPr>
        <p:spPr>
          <a:xfrm>
            <a:off x="457200" y="1600200"/>
            <a:ext cx="8229600" cy="1295400"/>
          </a:xfrm>
        </p:spPr>
        <p:txBody>
          <a:bodyPr rtlCol="0">
            <a:normAutofit fontScale="85000" lnSpcReduction="20000"/>
          </a:bodyPr>
          <a:lstStyle/>
          <a:p>
            <a:pPr marL="0" indent="0">
              <a:buFont typeface="Arial" charset="0"/>
              <a:buNone/>
              <a:defRPr/>
            </a:pPr>
            <a:r>
              <a:rPr lang="en-US" sz="3800" dirty="0" smtClean="0"/>
              <a:t>Flowing from our love for God, we seek the spiritual and physical well-being of our neighbors</a:t>
            </a:r>
            <a:r>
              <a:rPr lang="en-US" dirty="0" smtClean="0"/>
              <a:t>.</a:t>
            </a:r>
            <a:endParaRPr lang="en-US" sz="2800" i="1" dirty="0" smtClean="0"/>
          </a:p>
          <a:p>
            <a:pPr marL="0" indent="0">
              <a:buFont typeface="Arial" charset="0"/>
              <a:buNone/>
              <a:defRPr/>
            </a:pPr>
            <a:endParaRPr lang="en-US" sz="2800" i="1" dirty="0" smtClean="0"/>
          </a:p>
        </p:txBody>
      </p:sp>
      <p:graphicFrame>
        <p:nvGraphicFramePr>
          <p:cNvPr id="4" name="Diagram 3"/>
          <p:cNvGraphicFramePr/>
          <p:nvPr/>
        </p:nvGraphicFramePr>
        <p:xfrm>
          <a:off x="1219200" y="3048000"/>
          <a:ext cx="68580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DISCUSSION</a:t>
            </a:r>
          </a:p>
        </p:txBody>
      </p:sp>
      <p:sp>
        <p:nvSpPr>
          <p:cNvPr id="111619" name="Content Placeholder 2"/>
          <p:cNvSpPr>
            <a:spLocks noGrp="1"/>
          </p:cNvSpPr>
          <p:nvPr>
            <p:ph idx="1"/>
          </p:nvPr>
        </p:nvSpPr>
        <p:spPr>
          <a:xfrm>
            <a:off x="457200" y="2057400"/>
            <a:ext cx="8229600" cy="3505200"/>
          </a:xfrm>
        </p:spPr>
        <p:txBody>
          <a:bodyPr/>
          <a:lstStyle/>
          <a:p>
            <a:pPr marL="795338"/>
            <a:r>
              <a:rPr lang="en-US" sz="2400" smtClean="0"/>
              <a:t>Who are some people in your life you would like to invite to know God?</a:t>
            </a:r>
          </a:p>
          <a:p>
            <a:pPr marL="795338"/>
            <a:r>
              <a:rPr lang="en-US" sz="2400" smtClean="0"/>
              <a:t>As we put God first in our life, what does it look like to trust Him with our finances?</a:t>
            </a:r>
          </a:p>
          <a:p>
            <a:pPr marL="795338"/>
            <a:r>
              <a:rPr lang="en-US" sz="2400" smtClean="0"/>
              <a:t>If we are saved by grace through faith, why do we want to do good works?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The Purpose</a:t>
            </a:r>
          </a:p>
        </p:txBody>
      </p:sp>
      <p:sp>
        <p:nvSpPr>
          <p:cNvPr id="13315" name="Content Placeholder 2"/>
          <p:cNvSpPr>
            <a:spLocks noGrp="1"/>
          </p:cNvSpPr>
          <p:nvPr>
            <p:ph idx="1"/>
          </p:nvPr>
        </p:nvSpPr>
        <p:spPr/>
        <p:txBody>
          <a:bodyPr/>
          <a:lstStyle/>
          <a:p>
            <a:pPr marL="0" lvl="1" eaLnBrk="1" hangingPunct="1">
              <a:buFont typeface="Arial" charset="0"/>
              <a:buNone/>
            </a:pPr>
            <a:r>
              <a:rPr lang="en-US" sz="3600" smtClean="0"/>
              <a:t>The purpose of the Bible is to reveal God’s way to heaven through Jesus. </a:t>
            </a:r>
          </a:p>
          <a:p>
            <a:pPr eaLnBrk="1" hangingPunct="1"/>
            <a:endParaRPr lang="en-US" smtClean="0"/>
          </a:p>
          <a:p>
            <a:pPr eaLnBrk="1" hangingPunct="1"/>
            <a:r>
              <a:rPr lang="en-US" sz="2800" smtClean="0"/>
              <a:t>“</a:t>
            </a:r>
            <a:r>
              <a:rPr lang="en-US" sz="2800" i="1" smtClean="0"/>
              <a:t>Now Jesus did many other signs in the presence of the disciples, which are not written in this book; but these are written so that you may believe that Jesus is the Christ, the Son of God, and that by believing you may have life in His Name.”</a:t>
            </a:r>
            <a:r>
              <a:rPr lang="en-US" sz="2800" smtClean="0"/>
              <a:t> </a:t>
            </a:r>
          </a:p>
          <a:p>
            <a:pPr algn="r" eaLnBrk="1" hangingPunct="1">
              <a:buFont typeface="Arial" charset="0"/>
              <a:buNone/>
            </a:pPr>
            <a:r>
              <a:rPr lang="en-US" sz="2800" smtClean="0"/>
              <a:t>John 20:30-31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The Source</a:t>
            </a:r>
          </a:p>
        </p:txBody>
      </p:sp>
      <p:sp>
        <p:nvSpPr>
          <p:cNvPr id="5123" name="Content Placeholder 2"/>
          <p:cNvSpPr>
            <a:spLocks noGrp="1"/>
          </p:cNvSpPr>
          <p:nvPr>
            <p:ph idx="1"/>
          </p:nvPr>
        </p:nvSpPr>
        <p:spPr/>
        <p:txBody>
          <a:bodyPr/>
          <a:lstStyle/>
          <a:p>
            <a:pPr marL="0" lvl="1" indent="-342900" eaLnBrk="1" hangingPunct="1">
              <a:buFont typeface="Arial" charset="0"/>
              <a:buNone/>
              <a:defRPr/>
            </a:pPr>
            <a:r>
              <a:rPr lang="en-US" sz="3200" dirty="0" smtClean="0"/>
              <a:t>The Bible is from God and is </a:t>
            </a:r>
            <a:r>
              <a:rPr lang="en-US" sz="3200" i="1" dirty="0" smtClean="0"/>
              <a:t>God’s Word </a:t>
            </a:r>
            <a:r>
              <a:rPr lang="en-US" sz="3200" dirty="0" smtClean="0"/>
              <a:t>to us. </a:t>
            </a:r>
          </a:p>
          <a:p>
            <a:pPr marL="342900" lvl="1" indent="-342900" eaLnBrk="1" hangingPunct="1">
              <a:buFont typeface="Arial" charset="0"/>
              <a:buChar char="•"/>
              <a:defRPr/>
            </a:pPr>
            <a:endParaRPr lang="en-US" dirty="0" smtClean="0"/>
          </a:p>
          <a:p>
            <a:pPr marL="342900" lvl="1" indent="-342900" eaLnBrk="1" hangingPunct="1">
              <a:buFont typeface="Arial" charset="0"/>
              <a:buChar char="•"/>
              <a:defRPr/>
            </a:pPr>
            <a:r>
              <a:rPr lang="en-US" dirty="0" smtClean="0"/>
              <a:t>“</a:t>
            </a:r>
            <a:r>
              <a:rPr lang="en-US" i="1" dirty="0" smtClean="0"/>
              <a:t>All Scripture is </a:t>
            </a:r>
            <a:r>
              <a:rPr lang="en-US" b="1" i="1" dirty="0" smtClean="0"/>
              <a:t>breathed out by God</a:t>
            </a:r>
            <a:r>
              <a:rPr lang="en-US" i="1" dirty="0" smtClean="0"/>
              <a:t> and profitable for teaching, for reproof, for correction, and for training in righteousness,</a:t>
            </a:r>
            <a:r>
              <a:rPr lang="en-US" i="1" baseline="30000" dirty="0" smtClean="0"/>
              <a:t> </a:t>
            </a:r>
            <a:r>
              <a:rPr lang="en-US" i="1" dirty="0" smtClean="0"/>
              <a:t>that the man of God may be complete, equipped for every good work.”</a:t>
            </a:r>
            <a:r>
              <a:rPr lang="en-US" dirty="0" smtClean="0"/>
              <a:t> </a:t>
            </a:r>
          </a:p>
          <a:p>
            <a:pPr marL="342900" lvl="1" indent="-342900" algn="r" eaLnBrk="1" hangingPunct="1">
              <a:buFont typeface="Arial" charset="0"/>
              <a:buNone/>
              <a:defRPr/>
            </a:pPr>
            <a:r>
              <a:rPr lang="en-US" dirty="0" smtClean="0"/>
              <a:t>		2 Timothy 3:16-17</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The Source</a:t>
            </a:r>
          </a:p>
        </p:txBody>
      </p:sp>
      <p:sp>
        <p:nvSpPr>
          <p:cNvPr id="15363" name="Content Placeholder 2"/>
          <p:cNvSpPr>
            <a:spLocks noGrp="1"/>
          </p:cNvSpPr>
          <p:nvPr>
            <p:ph idx="1"/>
          </p:nvPr>
        </p:nvSpPr>
        <p:spPr>
          <a:xfrm>
            <a:off x="457200" y="1752600"/>
            <a:ext cx="8229600" cy="4525963"/>
          </a:xfrm>
        </p:spPr>
        <p:txBody>
          <a:bodyPr/>
          <a:lstStyle/>
          <a:p>
            <a:pPr marL="0" lvl="1" indent="0" eaLnBrk="1" hangingPunct="1">
              <a:buFont typeface="Arial" charset="0"/>
              <a:buNone/>
            </a:pPr>
            <a:r>
              <a:rPr lang="en-US" sz="3200" smtClean="0"/>
              <a:t>However, God spoke </a:t>
            </a:r>
            <a:r>
              <a:rPr lang="en-US" sz="3200" i="1" smtClean="0"/>
              <a:t>through men </a:t>
            </a:r>
            <a:r>
              <a:rPr lang="en-US" sz="3200" smtClean="0"/>
              <a:t>so that they wrote exactly what He wanted (no errors).</a:t>
            </a:r>
          </a:p>
          <a:p>
            <a:pPr eaLnBrk="1" hangingPunct="1">
              <a:buFont typeface="Arial" charset="0"/>
              <a:buNone/>
            </a:pPr>
            <a:endParaRPr lang="en-US" smtClean="0"/>
          </a:p>
          <a:p>
            <a:pPr eaLnBrk="1" hangingPunct="1"/>
            <a:r>
              <a:rPr lang="en-US" smtClean="0"/>
              <a:t>“</a:t>
            </a:r>
            <a:r>
              <a:rPr lang="en-US" i="1" smtClean="0"/>
              <a:t>For no prophecy was ever produced by the will of man, but men spoke from God as they were </a:t>
            </a:r>
            <a:r>
              <a:rPr lang="en-US" b="1" i="1" smtClean="0"/>
              <a:t>carried along by the Holy Spirit</a:t>
            </a:r>
            <a:r>
              <a:rPr lang="en-US" i="1" smtClean="0"/>
              <a:t>.”</a:t>
            </a:r>
            <a:r>
              <a:rPr lang="en-US" smtClean="0"/>
              <a:t> </a:t>
            </a:r>
          </a:p>
          <a:p>
            <a:pPr algn="r" eaLnBrk="1" hangingPunct="1">
              <a:buFont typeface="Arial" charset="0"/>
              <a:buNone/>
            </a:pPr>
            <a:r>
              <a:rPr lang="en-US" smtClean="0"/>
              <a:t>2 Peter 1:21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Law and Gospel</a:t>
            </a:r>
          </a:p>
        </p:txBody>
      </p:sp>
      <p:sp>
        <p:nvSpPr>
          <p:cNvPr id="16387" name="Content Placeholder 2"/>
          <p:cNvSpPr>
            <a:spLocks noGrp="1"/>
          </p:cNvSpPr>
          <p:nvPr>
            <p:ph idx="1"/>
          </p:nvPr>
        </p:nvSpPr>
        <p:spPr/>
        <p:txBody>
          <a:bodyPr/>
          <a:lstStyle/>
          <a:p>
            <a:pPr marL="0" lvl="1" eaLnBrk="1" hangingPunct="1">
              <a:buFont typeface="Arial" charset="0"/>
              <a:buNone/>
            </a:pPr>
            <a:r>
              <a:rPr lang="en-US" sz="3200" smtClean="0"/>
              <a:t>A key to understanding the Bible is how it speaks in terms of Law and Gospel.</a:t>
            </a:r>
          </a:p>
          <a:p>
            <a:pPr eaLnBrk="1" hangingPunct="1">
              <a:buFont typeface="Arial" charset="0"/>
              <a:buNone/>
            </a:pPr>
            <a:r>
              <a:rPr lang="en-US" smtClean="0"/>
              <a:t> </a:t>
            </a:r>
          </a:p>
          <a:p>
            <a:pPr eaLnBrk="1" hangingPunct="1"/>
            <a:r>
              <a:rPr lang="en-US" sz="2800" i="1" smtClean="0"/>
              <a:t>“For the Law was given through Moses; grace and truth came through Jesus Christ.” </a:t>
            </a:r>
          </a:p>
          <a:p>
            <a:pPr algn="r" eaLnBrk="1" hangingPunct="1">
              <a:buFont typeface="Arial" charset="0"/>
              <a:buNone/>
            </a:pPr>
            <a:r>
              <a:rPr lang="en-US" sz="2800" smtClean="0"/>
              <a:t>John 1:17 </a:t>
            </a:r>
          </a:p>
          <a:p>
            <a:pPr eaLnBrk="1" hangingPunct="1">
              <a:buFont typeface="Arial" charset="0"/>
              <a:buNone/>
            </a:pPr>
            <a:r>
              <a:rPr lang="en-US" sz="2800" smtClean="0"/>
              <a:t>See </a:t>
            </a:r>
            <a:r>
              <a:rPr lang="en-US" sz="2800" i="1" smtClean="0"/>
              <a:t>GodConnects</a:t>
            </a:r>
            <a:r>
              <a:rPr lang="en-US" sz="2800" smtClean="0"/>
              <a:t> website, </a:t>
            </a:r>
            <a:r>
              <a:rPr lang="en-US" sz="2800" smtClean="0">
                <a:hlinkClick r:id="rId2" tooltip="Click the link and scroll to Question 2.11"/>
              </a:rPr>
              <a:t>Question 2.11</a:t>
            </a:r>
            <a:r>
              <a:rPr lang="en-US" sz="2800" smtClean="0"/>
              <a:t>, for more explanation.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609600" y="2743200"/>
            <a:ext cx="3886200" cy="4525963"/>
          </a:xfrm>
        </p:spPr>
        <p:txBody>
          <a:bodyPr/>
          <a:lstStyle/>
          <a:p>
            <a:pPr marL="0" lvl="1" indent="0" eaLnBrk="1" hangingPunct="1">
              <a:spcAft>
                <a:spcPts val="1200"/>
              </a:spcAft>
              <a:buFont typeface="Arial" charset="0"/>
              <a:buNone/>
            </a:pPr>
            <a:r>
              <a:rPr lang="en-US" smtClean="0"/>
              <a:t>The </a:t>
            </a:r>
            <a:r>
              <a:rPr lang="en-US" b="1" smtClean="0"/>
              <a:t>Law</a:t>
            </a:r>
            <a:r>
              <a:rPr lang="en-US" smtClean="0"/>
              <a:t> shows our sin and threatens God’s punishment. It requires perfection.</a:t>
            </a:r>
          </a:p>
          <a:p>
            <a:pPr eaLnBrk="1" hangingPunct="1">
              <a:spcAft>
                <a:spcPts val="2400"/>
              </a:spcAft>
            </a:pPr>
            <a:r>
              <a:rPr lang="en-US" sz="2400" i="1" smtClean="0"/>
              <a:t>“For the wages of sin is death ...” 	</a:t>
            </a:r>
            <a:r>
              <a:rPr lang="en-US" sz="2400" smtClean="0"/>
              <a:t>Romans 6:23a</a:t>
            </a:r>
          </a:p>
        </p:txBody>
      </p:sp>
      <p:graphicFrame>
        <p:nvGraphicFramePr>
          <p:cNvPr id="4" name="Diagram 3"/>
          <p:cNvGraphicFramePr/>
          <p:nvPr/>
        </p:nvGraphicFramePr>
        <p:xfrm>
          <a:off x="1066800" y="-457200"/>
          <a:ext cx="67818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bwMode="auto">
          <a:xfrm>
            <a:off x="4724400" y="2667000"/>
            <a:ext cx="3886200" cy="4525963"/>
          </a:xfrm>
          <a:prstGeom prst="rect">
            <a:avLst/>
          </a:prstGeom>
          <a:noFill/>
          <a:ln w="9525">
            <a:noFill/>
            <a:miter lim="800000"/>
            <a:headEnd/>
            <a:tailEnd/>
          </a:ln>
        </p:spPr>
        <p:txBody>
          <a:bodyPr/>
          <a:lstStyle/>
          <a:p>
            <a:pPr>
              <a:spcBef>
                <a:spcPct val="20000"/>
              </a:spcBef>
              <a:spcAft>
                <a:spcPts val="1200"/>
              </a:spcAft>
              <a:buFont typeface="Arial" charset="0"/>
              <a:buNone/>
              <a:defRPr/>
            </a:pPr>
            <a:r>
              <a:rPr lang="en-US" sz="2800" dirty="0">
                <a:latin typeface="+mn-lt"/>
                <a:cs typeface="+mn-cs"/>
              </a:rPr>
              <a:t>The </a:t>
            </a:r>
            <a:r>
              <a:rPr lang="en-US" sz="2800" b="1" dirty="0">
                <a:latin typeface="+mn-lt"/>
                <a:cs typeface="+mn-cs"/>
              </a:rPr>
              <a:t>Gospel</a:t>
            </a:r>
            <a:r>
              <a:rPr lang="en-US" sz="2800" dirty="0">
                <a:latin typeface="+mn-lt"/>
                <a:cs typeface="+mn-cs"/>
              </a:rPr>
              <a:t> is the Good News that God forgives us in spite of our sins and without our good works.</a:t>
            </a:r>
          </a:p>
          <a:p>
            <a:pPr marL="342900" indent="-342900">
              <a:spcBef>
                <a:spcPct val="20000"/>
              </a:spcBef>
              <a:spcAft>
                <a:spcPts val="1200"/>
              </a:spcAft>
              <a:buFont typeface="Arial" charset="0"/>
              <a:buChar char="•"/>
              <a:defRPr/>
            </a:pPr>
            <a:r>
              <a:rPr lang="en-US" sz="2400" i="1" dirty="0">
                <a:latin typeface="+mn-lt"/>
                <a:cs typeface="+mn-cs"/>
              </a:rPr>
              <a:t>“… but the free gift of God is eternal life in Christ Jesus our Lord.”     </a:t>
            </a:r>
            <a:r>
              <a:rPr lang="en-US" sz="2400" dirty="0">
                <a:latin typeface="+mn-lt"/>
                <a:cs typeface="+mn-cs"/>
              </a:rPr>
              <a:t>Romans 6:23b</a:t>
            </a:r>
            <a:endParaRPr lang="en-US" sz="2800" dirty="0">
              <a:latin typeface="+mn-lt"/>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DISCUSSION</a:t>
            </a:r>
          </a:p>
        </p:txBody>
      </p:sp>
      <p:sp>
        <p:nvSpPr>
          <p:cNvPr id="18435" name="Content Placeholder 2"/>
          <p:cNvSpPr>
            <a:spLocks noGrp="1"/>
          </p:cNvSpPr>
          <p:nvPr>
            <p:ph idx="1"/>
          </p:nvPr>
        </p:nvSpPr>
        <p:spPr>
          <a:xfrm>
            <a:off x="381000" y="2590800"/>
            <a:ext cx="8229600" cy="3733800"/>
          </a:xfrm>
        </p:spPr>
        <p:txBody>
          <a:bodyPr/>
          <a:lstStyle/>
          <a:p>
            <a:pPr lvl="2" eaLnBrk="1" hangingPunct="1"/>
            <a:r>
              <a:rPr lang="en-US" smtClean="0"/>
              <a:t>How does it affect your view of the Bible when you realize God worked through human writers?</a:t>
            </a:r>
          </a:p>
          <a:p>
            <a:pPr lvl="2" eaLnBrk="1" hangingPunct="1"/>
            <a:r>
              <a:rPr lang="en-US" smtClean="0"/>
              <a:t>What is the implication for your life that the Bible is God’s Word?</a:t>
            </a:r>
          </a:p>
          <a:p>
            <a:pPr lvl="2" eaLnBrk="1" hangingPunct="1"/>
            <a:r>
              <a:rPr lang="en-US" smtClean="0"/>
              <a:t>Is there something about the Bible with which you struggle?</a:t>
            </a:r>
          </a:p>
          <a:p>
            <a:pPr eaLnBrk="1" hangingPunct="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Session 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God’s Law</a:t>
            </a:r>
          </a:p>
        </p:txBody>
      </p:sp>
      <p:pic>
        <p:nvPicPr>
          <p:cNvPr id="20483" name="Picture 14" descr="http://thumbs.dreamstime.com/z/moses-ten-commandments-25895437.jpg">
            <a:hlinkClick r:id="rId3" tooltip="Click to play video."/>
          </p:cNvPr>
          <p:cNvPicPr>
            <a:picLocks noGrp="1" noChangeAspect="1" noChangeArrowheads="1"/>
          </p:cNvPicPr>
          <p:nvPr>
            <p:ph idx="1"/>
          </p:nvPr>
        </p:nvPicPr>
        <p:blipFill>
          <a:blip r:embed="rId4"/>
          <a:srcRect b="10138"/>
          <a:stretch>
            <a:fillRect/>
          </a:stretch>
        </p:blipFill>
        <p:spPr>
          <a:xfrm>
            <a:off x="1828800" y="1676400"/>
            <a:ext cx="5715000" cy="3429000"/>
          </a:xfrm>
        </p:spPr>
      </p:pic>
      <p:sp>
        <p:nvSpPr>
          <p:cNvPr id="5" name="TextBox 4"/>
          <p:cNvSpPr txBox="1">
            <a:spLocks noChangeArrowheads="1"/>
          </p:cNvSpPr>
          <p:nvPr/>
        </p:nvSpPr>
        <p:spPr bwMode="auto">
          <a:xfrm>
            <a:off x="5486400" y="5486400"/>
            <a:ext cx="2819400" cy="461963"/>
          </a:xfrm>
          <a:prstGeom prst="rect">
            <a:avLst/>
          </a:prstGeom>
          <a:noFill/>
          <a:ln w="9525">
            <a:noFill/>
            <a:miter lim="800000"/>
            <a:headEnd/>
            <a:tailEnd/>
          </a:ln>
        </p:spPr>
        <p:txBody>
          <a:bodyPr>
            <a:spAutoFit/>
          </a:bodyPr>
          <a:lstStyle/>
          <a:p>
            <a:r>
              <a:rPr lang="en-US" sz="2400" b="1">
                <a:solidFill>
                  <a:schemeClr val="bg1"/>
                </a:solidFill>
                <a:latin typeface="Calibri" pitchFamily="34" charset="0"/>
              </a:rPr>
              <a:t>Click to watch video</a:t>
            </a:r>
          </a:p>
        </p:txBody>
      </p:sp>
      <p:sp>
        <p:nvSpPr>
          <p:cNvPr id="6" name="TextBox 4"/>
          <p:cNvSpPr txBox="1">
            <a:spLocks noChangeArrowheads="1"/>
          </p:cNvSpPr>
          <p:nvPr/>
        </p:nvSpPr>
        <p:spPr bwMode="auto">
          <a:xfrm>
            <a:off x="838200" y="5481638"/>
            <a:ext cx="3581400" cy="461962"/>
          </a:xfrm>
          <a:prstGeom prst="rect">
            <a:avLst/>
          </a:prstGeom>
          <a:noFill/>
          <a:ln w="9525">
            <a:noFill/>
            <a:miter lim="800000"/>
            <a:headEnd/>
            <a:tailEnd/>
          </a:ln>
        </p:spPr>
        <p:txBody>
          <a:bodyPr>
            <a:spAutoFit/>
          </a:bodyPr>
          <a:lstStyle/>
          <a:p>
            <a:pPr>
              <a:defRPr/>
            </a:pPr>
            <a:r>
              <a:rPr lang="en-US" sz="2400" b="1" dirty="0">
                <a:solidFill>
                  <a:schemeClr val="accent5">
                    <a:lumMod val="75000"/>
                  </a:schemeClr>
                </a:solidFill>
                <a:latin typeface="Calibri" pitchFamily="34" charset="0"/>
              </a:rPr>
              <a:t>Questions or Comments?</a:t>
            </a:r>
          </a:p>
        </p:txBody>
      </p:sp>
      <p:sp>
        <p:nvSpPr>
          <p:cNvPr id="13" name="TextBox 12"/>
          <p:cNvSpPr txBox="1">
            <a:spLocks noChangeArrowheads="1"/>
          </p:cNvSpPr>
          <p:nvPr/>
        </p:nvSpPr>
        <p:spPr bwMode="auto">
          <a:xfrm>
            <a:off x="5638800" y="5486400"/>
            <a:ext cx="2819400" cy="461963"/>
          </a:xfrm>
          <a:prstGeom prst="rect">
            <a:avLst/>
          </a:prstGeom>
          <a:noFill/>
          <a:ln w="9525">
            <a:noFill/>
            <a:miter lim="800000"/>
            <a:headEnd/>
            <a:tailEnd/>
          </a:ln>
        </p:spPr>
        <p:txBody>
          <a:bodyPr>
            <a:spAutoFit/>
          </a:bodyPr>
          <a:lstStyle/>
          <a:p>
            <a:pPr>
              <a:defRPr/>
            </a:pPr>
            <a:r>
              <a:rPr lang="en-US" sz="2400" b="1" dirty="0">
                <a:solidFill>
                  <a:schemeClr val="accent5">
                    <a:lumMod val="75000"/>
                  </a:schemeClr>
                </a:solidFill>
                <a:latin typeface="Calibri" pitchFamily="34" charset="0"/>
              </a:rPr>
              <a:t>Click to watch video.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2000"/>
                                        <p:tgtEl>
                                          <p:spTgt spid="13"/>
                                        </p:tgtEl>
                                      </p:cBhvr>
                                    </p:animEffect>
                                    <p:set>
                                      <p:cBhvr>
                                        <p:cTn id="16"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God’s Law</a:t>
            </a:r>
          </a:p>
        </p:txBody>
      </p:sp>
      <p:sp>
        <p:nvSpPr>
          <p:cNvPr id="21507" name="Content Placeholder 2"/>
          <p:cNvSpPr>
            <a:spLocks noGrp="1"/>
          </p:cNvSpPr>
          <p:nvPr>
            <p:ph idx="1"/>
          </p:nvPr>
        </p:nvSpPr>
        <p:spPr>
          <a:xfrm>
            <a:off x="457200" y="2133600"/>
            <a:ext cx="8229600" cy="4525963"/>
          </a:xfrm>
        </p:spPr>
        <p:txBody>
          <a:bodyPr/>
          <a:lstStyle/>
          <a:p>
            <a:pPr marL="0" lvl="1" indent="-457200" eaLnBrk="1" hangingPunct="1">
              <a:buFont typeface="Arial" charset="0"/>
              <a:buNone/>
            </a:pPr>
            <a:r>
              <a:rPr lang="en-US" sz="3200" smtClean="0"/>
              <a:t>God’s Law, as summarized by the </a:t>
            </a:r>
            <a:r>
              <a:rPr lang="en-US" sz="3200" i="1" smtClean="0"/>
              <a:t>Ten Command-ments, </a:t>
            </a:r>
            <a:r>
              <a:rPr lang="en-US" sz="3200" smtClean="0"/>
              <a:t>tells us what God’s will is. When we break any commandment (sin), we rightfully deserve God’s punishment.</a:t>
            </a:r>
          </a:p>
          <a:p>
            <a:pPr eaLnBrk="1" hangingPunct="1">
              <a:buFont typeface="Arial" charset="0"/>
              <a:buNone/>
            </a:pPr>
            <a:endParaRPr lang="en-US" smtClean="0"/>
          </a:p>
          <a:p>
            <a:pPr eaLnBrk="1" hangingPunct="1"/>
            <a:r>
              <a:rPr lang="en-US" sz="3000" i="1" smtClean="0"/>
              <a:t>“… </a:t>
            </a:r>
            <a:r>
              <a:rPr lang="en-US" sz="2800" smtClean="0"/>
              <a:t>the soul who sins shall </a:t>
            </a:r>
            <a:r>
              <a:rPr lang="en-US" sz="2800" b="1" smtClean="0"/>
              <a:t>die</a:t>
            </a:r>
            <a:r>
              <a:rPr lang="en-US" sz="2800" smtClean="0"/>
              <a:t>.”</a:t>
            </a:r>
            <a:endParaRPr lang="en-US" sz="3000" i="1" smtClean="0"/>
          </a:p>
          <a:p>
            <a:pPr algn="r" eaLnBrk="1" hangingPunct="1">
              <a:buFont typeface="Arial" charset="0"/>
              <a:buNone/>
            </a:pPr>
            <a:r>
              <a:rPr lang="en-US" sz="2800" smtClean="0"/>
              <a:t>Ezekiel 18:4b</a:t>
            </a:r>
          </a:p>
          <a:p>
            <a:pPr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hangingPunct="1"/>
            <a:endParaRPr lang="en-US" smtClean="0"/>
          </a:p>
        </p:txBody>
      </p:sp>
      <p:sp>
        <p:nvSpPr>
          <p:cNvPr id="4" name="TextBox 3"/>
          <p:cNvSpPr txBox="1"/>
          <p:nvPr/>
        </p:nvSpPr>
        <p:spPr>
          <a:xfrm>
            <a:off x="457200" y="6400800"/>
            <a:ext cx="2514600" cy="261938"/>
          </a:xfrm>
          <a:prstGeom prst="rect">
            <a:avLst/>
          </a:prstGeom>
          <a:noFill/>
        </p:spPr>
        <p:txBody>
          <a:bodyPr>
            <a:spAutoFit/>
          </a:bodyPr>
          <a:lstStyle/>
          <a:p>
            <a:pPr>
              <a:defRPr/>
            </a:pPr>
            <a:r>
              <a:rPr lang="en-US" sz="1100" dirty="0">
                <a:solidFill>
                  <a:schemeClr val="bg1">
                    <a:lumMod val="50000"/>
                  </a:schemeClr>
                </a:solidFill>
              </a:rPr>
              <a:t>LUTHERAN HOUR MINISTRIES</a:t>
            </a:r>
          </a:p>
        </p:txBody>
      </p:sp>
      <p:pic>
        <p:nvPicPr>
          <p:cNvPr id="3076" name="Picture 5"/>
          <p:cNvPicPr>
            <a:picLocks noChangeAspect="1" noChangeArrowheads="1"/>
          </p:cNvPicPr>
          <p:nvPr/>
        </p:nvPicPr>
        <p:blipFill>
          <a:blip r:embed="rId2"/>
          <a:srcRect/>
          <a:stretch>
            <a:fillRect/>
          </a:stretch>
        </p:blipFill>
        <p:spPr bwMode="auto">
          <a:xfrm>
            <a:off x="609600" y="533400"/>
            <a:ext cx="7772400" cy="4343400"/>
          </a:xfrm>
          <a:prstGeom prst="rect">
            <a:avLst/>
          </a:prstGeom>
          <a:ln>
            <a:noFill/>
          </a:ln>
          <a:effectLst>
            <a:outerShdw blurRad="292100" dist="139700" dir="2700000" algn="tl" rotWithShape="0">
              <a:srgbClr val="333333">
                <a:alpha val="65000"/>
              </a:srgbClr>
            </a:outerShdw>
          </a:effectLst>
        </p:spPr>
      </p:pic>
      <p:pic>
        <p:nvPicPr>
          <p:cNvPr id="4101" name="Picture 5" descr="god-connects_1line_color.png"/>
          <p:cNvPicPr>
            <a:picLocks noChangeAspect="1"/>
          </p:cNvPicPr>
          <p:nvPr/>
        </p:nvPicPr>
        <p:blipFill>
          <a:blip r:embed="rId3"/>
          <a:srcRect/>
          <a:stretch>
            <a:fillRect/>
          </a:stretch>
        </p:blipFill>
        <p:spPr bwMode="auto">
          <a:xfrm>
            <a:off x="609600" y="5086350"/>
            <a:ext cx="7620000"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God’s Law</a:t>
            </a:r>
          </a:p>
        </p:txBody>
      </p:sp>
      <p:sp>
        <p:nvSpPr>
          <p:cNvPr id="3" name="Content Placeholder 2"/>
          <p:cNvSpPr>
            <a:spLocks noGrp="1"/>
          </p:cNvSpPr>
          <p:nvPr>
            <p:ph idx="1"/>
          </p:nvPr>
        </p:nvSpPr>
        <p:spPr>
          <a:xfrm>
            <a:off x="457200" y="1600200"/>
            <a:ext cx="8229600" cy="4800600"/>
          </a:xfrm>
        </p:spPr>
        <p:txBody>
          <a:bodyPr rtlCol="0">
            <a:normAutofit/>
          </a:bodyPr>
          <a:lstStyle/>
          <a:p>
            <a:pPr marL="0" eaLnBrk="1" fontAlgn="auto" hangingPunct="1">
              <a:spcAft>
                <a:spcPts val="0"/>
              </a:spcAft>
              <a:buFont typeface="Arial" pitchFamily="34" charset="0"/>
              <a:buNone/>
              <a:defRPr/>
            </a:pPr>
            <a:r>
              <a:rPr lang="en-US" sz="3500" dirty="0" smtClean="0"/>
              <a:t>However, Christ took the punishment for our sin on our behalf, so that we are freed from its consequence. </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sz="3000" baseline="30000" dirty="0" smtClean="0"/>
              <a:t>“</a:t>
            </a:r>
            <a:r>
              <a:rPr lang="en-US" sz="2800" i="1" dirty="0" smtClean="0"/>
              <a:t>And you … God made alive together with Him, having forgiven us all our trespasses, by canceling the record of debt that stood against us with its legal demands. This He set aside, nailing it to the cross.</a:t>
            </a:r>
            <a:r>
              <a:rPr lang="en-US" sz="3000" i="1" dirty="0" smtClean="0"/>
              <a:t>” </a:t>
            </a:r>
            <a:r>
              <a:rPr lang="en-US" sz="3000" b="1" i="1" dirty="0" smtClean="0"/>
              <a:t>					</a:t>
            </a:r>
            <a:r>
              <a:rPr lang="en-US" sz="3000" dirty="0" smtClean="0"/>
              <a:t>       </a:t>
            </a:r>
            <a:r>
              <a:rPr lang="en-US" sz="2800" dirty="0" smtClean="0"/>
              <a:t>Colossians 2:13-14</a:t>
            </a:r>
          </a:p>
          <a:p>
            <a:pPr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Kinds of Sins</a:t>
            </a:r>
          </a:p>
        </p:txBody>
      </p:sp>
      <p:sp>
        <p:nvSpPr>
          <p:cNvPr id="6147" name="Content Placeholder 2"/>
          <p:cNvSpPr>
            <a:spLocks noGrp="1"/>
          </p:cNvSpPr>
          <p:nvPr>
            <p:ph idx="1"/>
          </p:nvPr>
        </p:nvSpPr>
        <p:spPr>
          <a:xfrm>
            <a:off x="457200" y="1828800"/>
            <a:ext cx="8229600" cy="4267200"/>
          </a:xfrm>
        </p:spPr>
        <p:txBody>
          <a:bodyPr/>
          <a:lstStyle/>
          <a:p>
            <a:pPr marL="347472" lvl="2" indent="-457200" eaLnBrk="1" hangingPunct="1">
              <a:buFont typeface="Arial" charset="0"/>
              <a:buNone/>
              <a:defRPr/>
            </a:pPr>
            <a:r>
              <a:rPr lang="en-US" sz="2800" b="1" i="1" dirty="0" smtClean="0"/>
              <a:t>Original sin </a:t>
            </a:r>
            <a:r>
              <a:rPr lang="en-US" sz="2800" dirty="0" smtClean="0"/>
              <a:t>– is the sin with which all people are born from their parents. Original sin means our relationship with God is broken from the beginning. </a:t>
            </a:r>
          </a:p>
          <a:p>
            <a:pPr marL="347472" lvl="2" indent="-457200" eaLnBrk="1" hangingPunct="1">
              <a:buFont typeface="Arial" charset="0"/>
              <a:buNone/>
              <a:defRPr/>
            </a:pPr>
            <a:endParaRPr lang="en-US" sz="2800" dirty="0" smtClean="0"/>
          </a:p>
          <a:p>
            <a:pPr marL="347472" lvl="2" indent="-457200" eaLnBrk="1" hangingPunct="1">
              <a:defRPr/>
            </a:pPr>
            <a:r>
              <a:rPr lang="en-US" sz="2800" i="1" dirty="0" smtClean="0"/>
              <a:t>“Surely I was sinful at birth, sinful from the time my mother conceived me.</a:t>
            </a:r>
            <a:r>
              <a:rPr lang="en-US" sz="2800" dirty="0" smtClean="0"/>
              <a:t>”  		</a:t>
            </a:r>
          </a:p>
          <a:p>
            <a:pPr marL="347472" lvl="2" indent="-457200" algn="r" eaLnBrk="1" hangingPunct="1">
              <a:buFont typeface="Arial" charset="0"/>
              <a:buNone/>
              <a:defRPr/>
            </a:pPr>
            <a:r>
              <a:rPr lang="en-US" sz="2800" dirty="0" smtClean="0"/>
              <a:t>Psalm 51:5 (NIV)</a:t>
            </a:r>
          </a:p>
          <a:p>
            <a:pPr marL="0" lvl="2" indent="0" eaLnBrk="1" hangingPunct="1">
              <a:buFont typeface="Arial" charset="0"/>
              <a:buNone/>
              <a:defRPr/>
            </a:pPr>
            <a:endParaRPr lang="en-US"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Kinds of Sins</a:t>
            </a:r>
          </a:p>
        </p:txBody>
      </p:sp>
      <p:sp>
        <p:nvSpPr>
          <p:cNvPr id="7171" name="Content Placeholder 2"/>
          <p:cNvSpPr>
            <a:spLocks noGrp="1"/>
          </p:cNvSpPr>
          <p:nvPr>
            <p:ph idx="1"/>
          </p:nvPr>
        </p:nvSpPr>
        <p:spPr>
          <a:xfrm>
            <a:off x="457200" y="1524000"/>
            <a:ext cx="8229600" cy="4724400"/>
          </a:xfrm>
        </p:spPr>
        <p:txBody>
          <a:bodyPr/>
          <a:lstStyle/>
          <a:p>
            <a:pPr marL="0" lvl="2" indent="0" eaLnBrk="1" hangingPunct="1">
              <a:buFont typeface="Arial" charset="0"/>
              <a:buNone/>
              <a:defRPr/>
            </a:pPr>
            <a:endParaRPr lang="en-US" sz="2800" b="1" i="1" dirty="0" smtClean="0"/>
          </a:p>
          <a:p>
            <a:pPr marL="0" lvl="2" indent="0" eaLnBrk="1" hangingPunct="1">
              <a:buFont typeface="Arial" charset="0"/>
              <a:buNone/>
              <a:defRPr/>
            </a:pPr>
            <a:r>
              <a:rPr lang="en-US" sz="2800" b="1" i="1" dirty="0" smtClean="0"/>
              <a:t>Actual sin </a:t>
            </a:r>
            <a:r>
              <a:rPr lang="en-US" sz="2800" dirty="0" smtClean="0"/>
              <a:t>– They are violations of God’s Law by our action or inaction.</a:t>
            </a:r>
          </a:p>
          <a:p>
            <a:pPr marL="0" lvl="2" indent="0" eaLnBrk="1" hangingPunct="1">
              <a:buFont typeface="Arial" charset="0"/>
              <a:buNone/>
              <a:defRPr/>
            </a:pPr>
            <a:endParaRPr lang="en-US" sz="2800" i="1" dirty="0" smtClean="0"/>
          </a:p>
          <a:p>
            <a:pPr marL="228600" lvl="2" indent="0" eaLnBrk="1" hangingPunct="1">
              <a:defRPr/>
            </a:pPr>
            <a:r>
              <a:rPr lang="en-US" sz="2800" i="1" dirty="0" smtClean="0"/>
              <a:t>Sins of commission </a:t>
            </a:r>
            <a:r>
              <a:rPr lang="en-US" sz="2800" dirty="0" smtClean="0"/>
              <a:t>- doing something wrong </a:t>
            </a:r>
          </a:p>
          <a:p>
            <a:pPr marL="228600" lvl="2" indent="0" eaLnBrk="1" hangingPunct="1">
              <a:defRPr/>
            </a:pPr>
            <a:r>
              <a:rPr lang="en-US" sz="2800" i="1" dirty="0" smtClean="0"/>
              <a:t>Sins of omission </a:t>
            </a:r>
            <a:r>
              <a:rPr lang="en-US" sz="2800" dirty="0" smtClean="0"/>
              <a:t>- not doing the good that is required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Purpose of the Law</a:t>
            </a:r>
          </a:p>
        </p:txBody>
      </p:sp>
      <p:graphicFrame>
        <p:nvGraphicFramePr>
          <p:cNvPr id="4" name="Diagram 3"/>
          <p:cNvGraphicFramePr/>
          <p:nvPr/>
        </p:nvGraphicFramePr>
        <p:xfrm>
          <a:off x="990600" y="1676400"/>
          <a:ext cx="7162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The Ten Commandments</a:t>
            </a:r>
          </a:p>
        </p:txBody>
      </p:sp>
      <p:sp>
        <p:nvSpPr>
          <p:cNvPr id="26627" name="Content Placeholder 2"/>
          <p:cNvSpPr>
            <a:spLocks noGrp="1"/>
          </p:cNvSpPr>
          <p:nvPr>
            <p:ph idx="1"/>
          </p:nvPr>
        </p:nvSpPr>
        <p:spPr>
          <a:xfrm>
            <a:off x="457200" y="1905000"/>
            <a:ext cx="8229600" cy="4267200"/>
          </a:xfrm>
        </p:spPr>
        <p:txBody>
          <a:bodyPr/>
          <a:lstStyle/>
          <a:p>
            <a:pPr eaLnBrk="1" hangingPunct="1">
              <a:buFont typeface="Arial" charset="0"/>
              <a:buNone/>
            </a:pPr>
            <a:r>
              <a:rPr lang="en-US" b="1" i="1" smtClean="0"/>
              <a:t>The First Table </a:t>
            </a:r>
            <a:r>
              <a:rPr lang="en-US" smtClean="0"/>
              <a:t>– Our relationship with God</a:t>
            </a:r>
          </a:p>
          <a:p>
            <a:pPr eaLnBrk="1" hangingPunct="1">
              <a:buFont typeface="Arial" charset="0"/>
              <a:buNone/>
            </a:pPr>
            <a:endParaRPr lang="en-US" smtClean="0"/>
          </a:p>
          <a:p>
            <a:pPr lvl="1" eaLnBrk="1" hangingPunct="1"/>
            <a:r>
              <a:rPr lang="en-US" b="1" smtClean="0"/>
              <a:t>First: </a:t>
            </a:r>
            <a:r>
              <a:rPr lang="en-US" i="1" smtClean="0"/>
              <a:t>You shall have no other gods. </a:t>
            </a:r>
            <a:r>
              <a:rPr lang="en-US" smtClean="0"/>
              <a:t>(Question 3.10)</a:t>
            </a:r>
          </a:p>
          <a:p>
            <a:pPr lvl="1" eaLnBrk="1" hangingPunct="1"/>
            <a:r>
              <a:rPr lang="en-US" b="1" smtClean="0"/>
              <a:t>Second:</a:t>
            </a:r>
            <a:r>
              <a:rPr lang="en-US" smtClean="0"/>
              <a:t> </a:t>
            </a:r>
            <a:r>
              <a:rPr lang="en-US" i="1" smtClean="0"/>
              <a:t>You shall not misuse the Name of the Lord your God. </a:t>
            </a:r>
            <a:r>
              <a:rPr lang="en-US" smtClean="0"/>
              <a:t>(Question 3.11)</a:t>
            </a:r>
          </a:p>
          <a:p>
            <a:pPr lvl="1" eaLnBrk="1" hangingPunct="1"/>
            <a:r>
              <a:rPr lang="en-US" b="1" smtClean="0"/>
              <a:t>Third:</a:t>
            </a:r>
            <a:r>
              <a:rPr lang="en-US" smtClean="0"/>
              <a:t> </a:t>
            </a:r>
            <a:r>
              <a:rPr lang="en-US" i="1" smtClean="0"/>
              <a:t>Remember the Sabbath day by keeping it holy. </a:t>
            </a:r>
            <a:r>
              <a:rPr lang="en-US" smtClean="0"/>
              <a:t>(Question 3.12)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The Ten Commandments</a:t>
            </a:r>
          </a:p>
        </p:txBody>
      </p:sp>
      <p:sp>
        <p:nvSpPr>
          <p:cNvPr id="3" name="Content Placeholder 2"/>
          <p:cNvSpPr>
            <a:spLocks noGrp="1"/>
          </p:cNvSpPr>
          <p:nvPr>
            <p:ph idx="1"/>
          </p:nvPr>
        </p:nvSpPr>
        <p:spPr>
          <a:xfrm>
            <a:off x="228600" y="1447800"/>
            <a:ext cx="8610600" cy="5105400"/>
          </a:xfrm>
        </p:spPr>
        <p:txBody>
          <a:bodyPr rtlCol="0">
            <a:normAutofit fontScale="70000" lnSpcReduction="20000"/>
          </a:bodyPr>
          <a:lstStyle/>
          <a:p>
            <a:pPr eaLnBrk="1" fontAlgn="auto" hangingPunct="1">
              <a:spcAft>
                <a:spcPts val="0"/>
              </a:spcAft>
              <a:buFont typeface="Arial" charset="0"/>
              <a:buNone/>
              <a:defRPr/>
            </a:pPr>
            <a:r>
              <a:rPr lang="en-US" sz="4600" b="1" i="1" dirty="0" smtClean="0"/>
              <a:t>The Second Table </a:t>
            </a:r>
            <a:r>
              <a:rPr lang="en-US" sz="4600" dirty="0" smtClean="0"/>
              <a:t>– Our relationships with each other</a:t>
            </a:r>
          </a:p>
          <a:p>
            <a:pPr eaLnBrk="1" fontAlgn="auto" hangingPunct="1">
              <a:spcAft>
                <a:spcPts val="0"/>
              </a:spcAft>
              <a:buFont typeface="Arial" pitchFamily="34" charset="0"/>
              <a:buNone/>
              <a:defRPr/>
            </a:pPr>
            <a:endParaRPr lang="en-US" dirty="0" smtClean="0"/>
          </a:p>
          <a:p>
            <a:pPr lvl="1" eaLnBrk="1" fontAlgn="auto" hangingPunct="1">
              <a:spcAft>
                <a:spcPts val="0"/>
              </a:spcAft>
              <a:buFont typeface="Arial" pitchFamily="34" charset="0"/>
              <a:buChar char="–"/>
              <a:defRPr/>
            </a:pPr>
            <a:r>
              <a:rPr lang="en-US" sz="4000" b="1" dirty="0" smtClean="0"/>
              <a:t>Fourth:</a:t>
            </a:r>
            <a:r>
              <a:rPr lang="en-US" sz="4000" dirty="0" smtClean="0"/>
              <a:t> Honor your father and your mother. (Question 3.13)</a:t>
            </a:r>
          </a:p>
          <a:p>
            <a:pPr lvl="1" eaLnBrk="1" fontAlgn="auto" hangingPunct="1">
              <a:spcAft>
                <a:spcPts val="0"/>
              </a:spcAft>
              <a:buFont typeface="Arial" pitchFamily="34" charset="0"/>
              <a:buChar char="–"/>
              <a:defRPr/>
            </a:pPr>
            <a:r>
              <a:rPr lang="en-US" sz="4000" b="1" dirty="0" smtClean="0"/>
              <a:t>Fifth:</a:t>
            </a:r>
            <a:r>
              <a:rPr lang="en-US" sz="4000" dirty="0" smtClean="0"/>
              <a:t> You shall not murder. (Question 3.14)</a:t>
            </a:r>
          </a:p>
          <a:p>
            <a:pPr lvl="1" eaLnBrk="1" fontAlgn="auto" hangingPunct="1">
              <a:spcAft>
                <a:spcPts val="0"/>
              </a:spcAft>
              <a:buFont typeface="Arial" pitchFamily="34" charset="0"/>
              <a:buChar char="–"/>
              <a:defRPr/>
            </a:pPr>
            <a:r>
              <a:rPr lang="en-US" sz="4000" b="1" dirty="0" smtClean="0"/>
              <a:t>Sixth:</a:t>
            </a:r>
            <a:r>
              <a:rPr lang="en-US" sz="4000" dirty="0" smtClean="0"/>
              <a:t> You shall not commit adultery. (Question 3.15)</a:t>
            </a:r>
          </a:p>
          <a:p>
            <a:pPr lvl="1" eaLnBrk="1" fontAlgn="auto" hangingPunct="1">
              <a:spcAft>
                <a:spcPts val="0"/>
              </a:spcAft>
              <a:buFont typeface="Arial" pitchFamily="34" charset="0"/>
              <a:buChar char="–"/>
              <a:defRPr/>
            </a:pPr>
            <a:r>
              <a:rPr lang="en-US" sz="4000" b="1" dirty="0" smtClean="0"/>
              <a:t>Seventh:</a:t>
            </a:r>
            <a:r>
              <a:rPr lang="en-US" sz="4000" dirty="0" smtClean="0"/>
              <a:t> You shall not steal. (Question 3.16)</a:t>
            </a:r>
          </a:p>
          <a:p>
            <a:pPr lvl="1" eaLnBrk="1" fontAlgn="auto" hangingPunct="1">
              <a:spcAft>
                <a:spcPts val="0"/>
              </a:spcAft>
              <a:buFont typeface="Arial" pitchFamily="34" charset="0"/>
              <a:buChar char="–"/>
              <a:defRPr/>
            </a:pPr>
            <a:r>
              <a:rPr lang="en-US" sz="4000" b="1" dirty="0" smtClean="0"/>
              <a:t>Eighth:</a:t>
            </a:r>
            <a:r>
              <a:rPr lang="en-US" sz="4000" dirty="0" smtClean="0"/>
              <a:t> You shall not give false testimony against your neighbor.</a:t>
            </a:r>
          </a:p>
          <a:p>
            <a:pPr lvl="1" eaLnBrk="1" fontAlgn="auto" hangingPunct="1">
              <a:spcAft>
                <a:spcPts val="0"/>
              </a:spcAft>
              <a:buFont typeface="Arial" pitchFamily="34" charset="0"/>
              <a:buChar char="–"/>
              <a:defRPr/>
            </a:pPr>
            <a:r>
              <a:rPr lang="en-US" sz="4000" b="1" dirty="0" smtClean="0"/>
              <a:t>Ninth and Tenth:</a:t>
            </a:r>
            <a:r>
              <a:rPr lang="en-US" sz="4000" dirty="0" smtClean="0"/>
              <a:t> You shall not covet ... (Question 3.18-19)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DISCUSSION</a:t>
            </a:r>
          </a:p>
        </p:txBody>
      </p:sp>
      <p:sp>
        <p:nvSpPr>
          <p:cNvPr id="28675" name="Content Placeholder 2"/>
          <p:cNvSpPr>
            <a:spLocks noGrp="1"/>
          </p:cNvSpPr>
          <p:nvPr>
            <p:ph idx="1"/>
          </p:nvPr>
        </p:nvSpPr>
        <p:spPr>
          <a:xfrm>
            <a:off x="381000" y="1981200"/>
            <a:ext cx="8229600" cy="3657600"/>
          </a:xfrm>
        </p:spPr>
        <p:txBody>
          <a:bodyPr/>
          <a:lstStyle/>
          <a:p>
            <a:pPr lvl="2"/>
            <a:r>
              <a:rPr lang="en-US" smtClean="0"/>
              <a:t>Why is it hard to accept that newborn babies (and even babies in the womb) are sinners who need God's forgiveness?</a:t>
            </a:r>
          </a:p>
          <a:p>
            <a:pPr lvl="2"/>
            <a:r>
              <a:rPr lang="en-US" smtClean="0"/>
              <a:t>The U.S. was outraged when a teenager who killed four people in a drunk driving accident did not receive jail time from the judge, due to the so-called </a:t>
            </a:r>
            <a:r>
              <a:rPr lang="en-US" smtClean="0">
                <a:hlinkClick r:id="rId2"/>
              </a:rPr>
              <a:t>Affluenza Defense</a:t>
            </a:r>
            <a:r>
              <a:rPr lang="en-US" smtClean="0"/>
              <a:t>. The judge was fired. Why wouldn’t we expect God, as the perfect judge, </a:t>
            </a:r>
            <a:r>
              <a:rPr lang="en-US" i="1" smtClean="0"/>
              <a:t>not</a:t>
            </a:r>
            <a:r>
              <a:rPr lang="en-US" smtClean="0"/>
              <a:t> to justly punish sin?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DISCUSSION</a:t>
            </a:r>
          </a:p>
        </p:txBody>
      </p:sp>
      <p:sp>
        <p:nvSpPr>
          <p:cNvPr id="29699" name="Content Placeholder 2"/>
          <p:cNvSpPr>
            <a:spLocks noGrp="1"/>
          </p:cNvSpPr>
          <p:nvPr>
            <p:ph idx="1"/>
          </p:nvPr>
        </p:nvSpPr>
        <p:spPr>
          <a:xfrm>
            <a:off x="381000" y="2209800"/>
            <a:ext cx="8229600" cy="3276600"/>
          </a:xfrm>
        </p:spPr>
        <p:txBody>
          <a:bodyPr/>
          <a:lstStyle/>
          <a:p>
            <a:pPr lvl="2"/>
            <a:r>
              <a:rPr lang="en-US" smtClean="0"/>
              <a:t>When we think of sin, why do we tend to focus on the bad things we have done and said, more than the thoughts and desires of our minds and hearts?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Session 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The Nature of God</a:t>
            </a:r>
          </a:p>
        </p:txBody>
      </p:sp>
      <p:pic>
        <p:nvPicPr>
          <p:cNvPr id="3075" name="Picture 5">
            <a:hlinkClick r:id="rId2" tooltip="Click to watch video"/>
          </p:cNvPr>
          <p:cNvPicPr>
            <a:picLocks noGrp="1" noChangeAspect="1" noChangeArrowheads="1"/>
          </p:cNvPicPr>
          <p:nvPr>
            <p:ph idx="1"/>
          </p:nvPr>
        </p:nvPicPr>
        <p:blipFill>
          <a:blip r:embed="rId3"/>
          <a:srcRect b="4233"/>
          <a:stretch>
            <a:fillRect/>
          </a:stretch>
        </p:blipFill>
        <p:spPr>
          <a:xfrm>
            <a:off x="1730375" y="1828800"/>
            <a:ext cx="5683250" cy="3200400"/>
          </a:xfrm>
          <a:effectLst>
            <a:outerShdw blurRad="292100" dist="139700" dir="2700000" algn="tl" rotWithShape="0">
              <a:srgbClr val="333333">
                <a:alpha val="65000"/>
              </a:srgbClr>
            </a:outerShdw>
          </a:effectLst>
        </p:spPr>
      </p:pic>
      <p:sp>
        <p:nvSpPr>
          <p:cNvPr id="5" name="TextBox 4"/>
          <p:cNvSpPr txBox="1">
            <a:spLocks noChangeArrowheads="1"/>
          </p:cNvSpPr>
          <p:nvPr/>
        </p:nvSpPr>
        <p:spPr bwMode="auto">
          <a:xfrm>
            <a:off x="5486400" y="5486400"/>
            <a:ext cx="2819400" cy="461963"/>
          </a:xfrm>
          <a:prstGeom prst="rect">
            <a:avLst/>
          </a:prstGeom>
          <a:noFill/>
          <a:ln w="9525">
            <a:noFill/>
            <a:miter lim="800000"/>
            <a:headEnd/>
            <a:tailEnd/>
          </a:ln>
        </p:spPr>
        <p:txBody>
          <a:bodyPr>
            <a:spAutoFit/>
          </a:bodyPr>
          <a:lstStyle/>
          <a:p>
            <a:pPr>
              <a:defRPr/>
            </a:pPr>
            <a:r>
              <a:rPr lang="en-US" sz="2400" b="1" dirty="0">
                <a:solidFill>
                  <a:schemeClr val="accent5">
                    <a:lumMod val="75000"/>
                  </a:schemeClr>
                </a:solidFill>
                <a:latin typeface="Calibri" pitchFamily="34" charset="0"/>
              </a:rPr>
              <a:t>Click to watch video.</a:t>
            </a:r>
          </a:p>
        </p:txBody>
      </p:sp>
      <p:sp>
        <p:nvSpPr>
          <p:cNvPr id="6" name="TextBox 4"/>
          <p:cNvSpPr txBox="1">
            <a:spLocks noChangeArrowheads="1"/>
          </p:cNvSpPr>
          <p:nvPr/>
        </p:nvSpPr>
        <p:spPr bwMode="auto">
          <a:xfrm>
            <a:off x="838200" y="5481638"/>
            <a:ext cx="3581400" cy="461962"/>
          </a:xfrm>
          <a:prstGeom prst="rect">
            <a:avLst/>
          </a:prstGeom>
          <a:noFill/>
          <a:ln w="9525">
            <a:noFill/>
            <a:miter lim="800000"/>
            <a:headEnd/>
            <a:tailEnd/>
          </a:ln>
        </p:spPr>
        <p:txBody>
          <a:bodyPr>
            <a:spAutoFit/>
          </a:bodyPr>
          <a:lstStyle/>
          <a:p>
            <a:pPr>
              <a:defRPr/>
            </a:pPr>
            <a:r>
              <a:rPr lang="en-US" sz="2400" b="1" dirty="0">
                <a:solidFill>
                  <a:schemeClr val="accent5">
                    <a:lumMod val="75000"/>
                  </a:schemeClr>
                </a:solidFill>
                <a:latin typeface="Calibri" pitchFamily="34" charset="0"/>
              </a:rPr>
              <a:t>Questions or Comments?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INTRODUCTIONS</a:t>
            </a:r>
          </a:p>
        </p:txBody>
      </p:sp>
      <p:sp>
        <p:nvSpPr>
          <p:cNvPr id="4099" name="Content Placeholder 2"/>
          <p:cNvSpPr>
            <a:spLocks noGrp="1"/>
          </p:cNvSpPr>
          <p:nvPr>
            <p:ph idx="1"/>
          </p:nvPr>
        </p:nvSpPr>
        <p:spPr>
          <a:xfrm>
            <a:off x="609600" y="1905000"/>
            <a:ext cx="8229600" cy="4114800"/>
          </a:xfrm>
        </p:spPr>
        <p:txBody>
          <a:bodyPr rtlCol="0">
            <a:normAutofit/>
          </a:bodyPr>
          <a:lstStyle/>
          <a:p>
            <a:pPr marL="0" lvl="2" eaLnBrk="1" fontAlgn="auto" hangingPunct="1">
              <a:spcAft>
                <a:spcPts val="0"/>
              </a:spcAft>
              <a:buFont typeface="Arial" charset="0"/>
              <a:buNone/>
              <a:defRPr/>
            </a:pPr>
            <a:r>
              <a:rPr lang="en-US" sz="4000" i="1" dirty="0" smtClean="0">
                <a:solidFill>
                  <a:schemeClr val="accent6">
                    <a:lumMod val="75000"/>
                  </a:schemeClr>
                </a:solidFill>
                <a:latin typeface="Lucida Handwriting" pitchFamily="66" charset="0"/>
              </a:rPr>
              <a:t>Welcome! </a:t>
            </a:r>
          </a:p>
          <a:p>
            <a:pPr marL="0" lvl="2" eaLnBrk="1" fontAlgn="auto" hangingPunct="1">
              <a:spcAft>
                <a:spcPts val="0"/>
              </a:spcAft>
              <a:buFont typeface="Arial" charset="0"/>
              <a:buNone/>
              <a:defRPr/>
            </a:pPr>
            <a:r>
              <a:rPr lang="en-US" sz="3200" dirty="0" smtClean="0"/>
              <a:t>We are glad you are here!</a:t>
            </a:r>
          </a:p>
          <a:p>
            <a:pPr marL="0" lvl="2" eaLnBrk="1" fontAlgn="auto" hangingPunct="1">
              <a:spcAft>
                <a:spcPts val="0"/>
              </a:spcAft>
              <a:buFont typeface="Arial" charset="0"/>
              <a:buNone/>
              <a:defRPr/>
            </a:pPr>
            <a:endParaRPr lang="en-US" sz="3200" dirty="0" smtClean="0"/>
          </a:p>
          <a:p>
            <a:pPr marL="685800" lvl="2" eaLnBrk="1" fontAlgn="auto" hangingPunct="1">
              <a:spcAft>
                <a:spcPts val="0"/>
              </a:spcAft>
              <a:buFont typeface="Arial" pitchFamily="34" charset="0"/>
              <a:buChar char="•"/>
              <a:defRPr/>
            </a:pPr>
            <a:r>
              <a:rPr lang="en-US" sz="3200" dirty="0" smtClean="0"/>
              <a:t>If you could ask God a question, what would it be?</a:t>
            </a:r>
          </a:p>
          <a:p>
            <a:pPr marL="685800" lvl="2" eaLnBrk="1" fontAlgn="auto" hangingPunct="1">
              <a:spcAft>
                <a:spcPts val="0"/>
              </a:spcAft>
              <a:buFont typeface="Arial" pitchFamily="34" charset="0"/>
              <a:buChar char="•"/>
              <a:defRPr/>
            </a:pPr>
            <a:r>
              <a:rPr lang="en-US" sz="3200" dirty="0" smtClean="0"/>
              <a:t>In the past, how have you learned about God?</a:t>
            </a:r>
          </a:p>
          <a:p>
            <a:pPr eaLnBrk="1" fontAlgn="auto" hangingPunct="1">
              <a:spcAft>
                <a:spcPts val="0"/>
              </a:spcAft>
              <a:buFont typeface="Arial" pitchFamily="34" charset="0"/>
              <a:buChar char="•"/>
              <a:defRPr/>
            </a:pPr>
            <a:endParaRPr lang="en-U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God’s Nature</a:t>
            </a:r>
          </a:p>
        </p:txBody>
      </p:sp>
      <p:sp>
        <p:nvSpPr>
          <p:cNvPr id="3" name="Content Placeholder 2"/>
          <p:cNvSpPr>
            <a:spLocks noGrp="1"/>
          </p:cNvSpPr>
          <p:nvPr>
            <p:ph idx="1"/>
          </p:nvPr>
        </p:nvSpPr>
        <p:spPr>
          <a:xfrm>
            <a:off x="457200" y="1600200"/>
            <a:ext cx="8229600" cy="4800600"/>
          </a:xfrm>
        </p:spPr>
        <p:txBody>
          <a:bodyPr rtlCol="0">
            <a:normAutofit fontScale="92500" lnSpcReduction="20000"/>
          </a:bodyPr>
          <a:lstStyle/>
          <a:p>
            <a:pPr marL="0" lvl="1" indent="-457200" fontAlgn="auto">
              <a:spcAft>
                <a:spcPts val="0"/>
              </a:spcAft>
              <a:buFont typeface="Arial" pitchFamily="34" charset="0"/>
              <a:buNone/>
              <a:defRPr/>
            </a:pPr>
            <a:r>
              <a:rPr lang="en-US" sz="3500" dirty="0" smtClean="0"/>
              <a:t>The true God is the Triune God, that is, </a:t>
            </a:r>
            <a:r>
              <a:rPr lang="en-US" sz="3500" b="1" dirty="0" smtClean="0"/>
              <a:t>one</a:t>
            </a:r>
            <a:r>
              <a:rPr lang="en-US" sz="3500" dirty="0" smtClean="0"/>
              <a:t> God in </a:t>
            </a:r>
            <a:r>
              <a:rPr lang="en-US" sz="3500" b="1" dirty="0" smtClean="0"/>
              <a:t>three</a:t>
            </a:r>
            <a:r>
              <a:rPr lang="en-US" sz="3500" dirty="0" smtClean="0"/>
              <a:t> Persons, the Father, the Son (Jesus), and the Holy Spirit, called the </a:t>
            </a:r>
            <a:r>
              <a:rPr lang="en-US" sz="3500" i="1" dirty="0" smtClean="0"/>
              <a:t>Trinity</a:t>
            </a:r>
            <a:r>
              <a:rPr lang="en-US" sz="3500" dirty="0" smtClean="0"/>
              <a:t>.</a:t>
            </a:r>
          </a:p>
          <a:p>
            <a:pPr marL="0" lvl="1" indent="0" fontAlgn="auto">
              <a:spcAft>
                <a:spcPts val="0"/>
              </a:spcAft>
              <a:buFont typeface="Arial" pitchFamily="34" charset="0"/>
              <a:buNone/>
              <a:defRPr/>
            </a:pPr>
            <a:endParaRPr lang="en-US" sz="3200" dirty="0" smtClean="0"/>
          </a:p>
          <a:p>
            <a:pPr fontAlgn="auto">
              <a:spcAft>
                <a:spcPts val="0"/>
              </a:spcAft>
              <a:buFont typeface="Arial" pitchFamily="34" charset="0"/>
              <a:buChar char="•"/>
              <a:defRPr/>
            </a:pPr>
            <a:r>
              <a:rPr lang="en-US" sz="3000" i="1" dirty="0" smtClean="0"/>
              <a:t>“… The Lord our God is one.”              </a:t>
            </a:r>
          </a:p>
          <a:p>
            <a:pPr fontAlgn="auto">
              <a:spcAft>
                <a:spcPts val="0"/>
              </a:spcAft>
              <a:buFont typeface="Arial" charset="0"/>
              <a:buNone/>
              <a:defRPr/>
            </a:pPr>
            <a:r>
              <a:rPr lang="en-US" sz="3000" i="1" dirty="0" smtClean="0"/>
              <a:t>						</a:t>
            </a:r>
            <a:r>
              <a:rPr lang="en-US" sz="3000" dirty="0" smtClean="0"/>
              <a:t>Deuteronomy 6:4b</a:t>
            </a:r>
          </a:p>
          <a:p>
            <a:pPr fontAlgn="auto">
              <a:spcAft>
                <a:spcPts val="0"/>
              </a:spcAft>
              <a:buFont typeface="Arial" pitchFamily="34" charset="0"/>
              <a:buNone/>
              <a:defRPr/>
            </a:pPr>
            <a:endParaRPr lang="en-US" sz="3000" i="1" dirty="0" smtClean="0"/>
          </a:p>
          <a:p>
            <a:pPr fontAlgn="auto">
              <a:spcAft>
                <a:spcPts val="0"/>
              </a:spcAft>
              <a:buFont typeface="Arial" pitchFamily="34" charset="0"/>
              <a:buChar char="•"/>
              <a:defRPr/>
            </a:pPr>
            <a:r>
              <a:rPr lang="en-US" sz="3000" dirty="0" smtClean="0"/>
              <a:t>(Jesus said)</a:t>
            </a:r>
            <a:r>
              <a:rPr lang="en-US" sz="3000" i="1" dirty="0" smtClean="0"/>
              <a:t>"Go therefore and make disciples of all nations, baptizing them in the Name of the </a:t>
            </a:r>
            <a:r>
              <a:rPr lang="en-US" sz="3000" b="1" i="1" dirty="0" smtClean="0"/>
              <a:t>Father</a:t>
            </a:r>
            <a:r>
              <a:rPr lang="en-US" sz="3000" i="1" dirty="0" smtClean="0"/>
              <a:t> and of the </a:t>
            </a:r>
            <a:r>
              <a:rPr lang="en-US" sz="3000" b="1" i="1" dirty="0" smtClean="0"/>
              <a:t>Son </a:t>
            </a:r>
            <a:r>
              <a:rPr lang="en-US" sz="3000" i="1" dirty="0" smtClean="0"/>
              <a:t>and of the </a:t>
            </a:r>
            <a:r>
              <a:rPr lang="en-US" sz="3000" b="1" i="1" dirty="0" smtClean="0"/>
              <a:t>Holy Spirit</a:t>
            </a:r>
            <a:r>
              <a:rPr lang="en-US" sz="3000" i="1" dirty="0" smtClean="0"/>
              <a:t>." </a:t>
            </a:r>
          </a:p>
          <a:p>
            <a:pPr algn="r" fontAlgn="auto">
              <a:spcAft>
                <a:spcPts val="0"/>
              </a:spcAft>
              <a:buFont typeface="Arial" pitchFamily="34" charset="0"/>
              <a:buNone/>
              <a:defRPr/>
            </a:pPr>
            <a:r>
              <a:rPr lang="en-US" sz="2800" dirty="0" smtClean="0"/>
              <a:t>Matthew 28:19</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God’s Attributes</a:t>
            </a:r>
          </a:p>
        </p:txBody>
      </p:sp>
      <p:sp>
        <p:nvSpPr>
          <p:cNvPr id="33795" name="Content Placeholder 2"/>
          <p:cNvSpPr>
            <a:spLocks noGrp="1"/>
          </p:cNvSpPr>
          <p:nvPr>
            <p:ph idx="1"/>
          </p:nvPr>
        </p:nvSpPr>
        <p:spPr>
          <a:xfrm>
            <a:off x="457200" y="1295400"/>
            <a:ext cx="8229600" cy="4800600"/>
          </a:xfrm>
        </p:spPr>
        <p:txBody>
          <a:bodyPr/>
          <a:lstStyle/>
          <a:p>
            <a:pPr marL="0" lvl="1">
              <a:buFont typeface="Arial" charset="0"/>
              <a:buNone/>
            </a:pPr>
            <a:r>
              <a:rPr lang="en-US" sz="3200" smtClean="0"/>
              <a:t>God is a Spirit who has existed for all eternity. He is … </a:t>
            </a:r>
          </a:p>
        </p:txBody>
      </p:sp>
      <p:graphicFrame>
        <p:nvGraphicFramePr>
          <p:cNvPr id="4" name="Table 3"/>
          <p:cNvGraphicFramePr>
            <a:graphicFrameLocks noGrp="1"/>
          </p:cNvGraphicFramePr>
          <p:nvPr/>
        </p:nvGraphicFramePr>
        <p:xfrm>
          <a:off x="609600" y="2743200"/>
          <a:ext cx="8047038" cy="2955925"/>
        </p:xfrm>
        <a:graphic>
          <a:graphicData uri="http://schemas.openxmlformats.org/drawingml/2006/table">
            <a:tbl>
              <a:tblPr firstRow="1" bandRow="1">
                <a:tableStyleId>{5940675A-B579-460E-94D1-54222C63F5DA}</a:tableStyleId>
              </a:tblPr>
              <a:tblGrid>
                <a:gridCol w="2011680"/>
                <a:gridCol w="2011680"/>
                <a:gridCol w="2011680"/>
                <a:gridCol w="2011680"/>
              </a:tblGrid>
              <a:tr h="1158238">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accent6">
                              <a:lumMod val="50000"/>
                            </a:schemeClr>
                          </a:solidFill>
                        </a:rPr>
                        <a:t>All-knowing</a:t>
                      </a:r>
                      <a:r>
                        <a:rPr lang="en-US" sz="2800" dirty="0" smtClean="0"/>
                        <a:t> </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smtClean="0">
                          <a:hlinkClick r:id=""/>
                        </a:rPr>
                        <a:t>John 21:17</a:t>
                      </a:r>
                      <a:endParaRPr lang="en-US" sz="2000" dirty="0" smtClean="0"/>
                    </a:p>
                  </a:txBody>
                  <a:tcPr>
                    <a:gradFill>
                      <a:gsLst>
                        <a:gs pos="0">
                          <a:srgbClr val="EECE72"/>
                        </a:gs>
                        <a:gs pos="64999">
                          <a:schemeClr val="bg1">
                            <a:lumMod val="95000"/>
                          </a:schemeClr>
                        </a:gs>
                        <a:gs pos="100000">
                          <a:schemeClr val="bg1"/>
                        </a:gs>
                      </a:gsLst>
                      <a:lin ang="5400000" scaled="0"/>
                    </a:gra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accent6">
                              <a:lumMod val="50000"/>
                            </a:schemeClr>
                          </a:solidFill>
                        </a:rPr>
                        <a:t>All-powerful </a:t>
                      </a:r>
                      <a:r>
                        <a:rPr lang="en-US" sz="2800" dirty="0" smtClean="0"/>
                        <a:t> </a:t>
                      </a:r>
                      <a:r>
                        <a:rPr lang="en-US" sz="2000" dirty="0" smtClean="0">
                          <a:hlinkClick r:id=""/>
                        </a:rPr>
                        <a:t>Matthew 19:26</a:t>
                      </a:r>
                      <a:endParaRPr lang="en-US" sz="2000" dirty="0" smtClean="0"/>
                    </a:p>
                  </a:txBody>
                  <a:tcPr>
                    <a:gradFill>
                      <a:gsLst>
                        <a:gs pos="0">
                          <a:srgbClr val="EECE72"/>
                        </a:gs>
                        <a:gs pos="64999">
                          <a:schemeClr val="bg1">
                            <a:lumMod val="95000"/>
                          </a:schemeClr>
                        </a:gs>
                        <a:gs pos="100000">
                          <a:schemeClr val="bg1"/>
                        </a:gs>
                      </a:gsLst>
                      <a:lin ang="5400000" scaled="0"/>
                    </a:gradFill>
                  </a:tcPr>
                </a:tc>
                <a:tc>
                  <a:txBody>
                    <a:bodyPr/>
                    <a:lstStyle/>
                    <a:p>
                      <a:pPr algn="ctr"/>
                      <a:r>
                        <a:rPr lang="en-US" sz="2800" dirty="0" smtClean="0">
                          <a:solidFill>
                            <a:schemeClr val="accent6">
                              <a:lumMod val="50000"/>
                            </a:schemeClr>
                          </a:solidFill>
                        </a:rPr>
                        <a:t>Present </a:t>
                      </a:r>
                    </a:p>
                    <a:p>
                      <a:pPr algn="ctr"/>
                      <a:r>
                        <a:rPr lang="en-US" sz="2800" dirty="0" smtClean="0">
                          <a:solidFill>
                            <a:schemeClr val="accent6">
                              <a:lumMod val="50000"/>
                            </a:schemeClr>
                          </a:solidFill>
                        </a:rPr>
                        <a:t>everywhere </a:t>
                      </a:r>
                      <a:r>
                        <a:rPr lang="en-US" sz="2000" dirty="0" smtClean="0">
                          <a:hlinkClick r:id=""/>
                        </a:rPr>
                        <a:t>Jeremiah 23:24</a:t>
                      </a:r>
                      <a:r>
                        <a:rPr lang="en-US" sz="2000" dirty="0" smtClean="0"/>
                        <a:t> </a:t>
                      </a:r>
                      <a:endParaRPr lang="en-US" sz="2000" dirty="0"/>
                    </a:p>
                  </a:txBody>
                  <a:tcPr>
                    <a:gradFill>
                      <a:gsLst>
                        <a:gs pos="0">
                          <a:srgbClr val="EECE72"/>
                        </a:gs>
                        <a:gs pos="64999">
                          <a:schemeClr val="bg1">
                            <a:lumMod val="95000"/>
                          </a:schemeClr>
                        </a:gs>
                        <a:gs pos="100000">
                          <a:schemeClr val="bg1"/>
                        </a:gs>
                      </a:gsLst>
                      <a:lin ang="5400000" scaled="0"/>
                    </a:gra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accent6">
                              <a:lumMod val="50000"/>
                            </a:schemeClr>
                          </a:solidFill>
                        </a:rPr>
                        <a:t>Unchanging</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smtClean="0"/>
                        <a:t> </a:t>
                      </a:r>
                      <a:r>
                        <a:rPr lang="en-US" sz="2000" dirty="0" smtClean="0">
                          <a:hlinkClick r:id=""/>
                        </a:rPr>
                        <a:t>James 1:17</a:t>
                      </a:r>
                      <a:endParaRPr lang="en-US" sz="2000" dirty="0" smtClean="0"/>
                    </a:p>
                  </a:txBody>
                  <a:tcPr>
                    <a:gradFill>
                      <a:gsLst>
                        <a:gs pos="0">
                          <a:srgbClr val="EECE72"/>
                        </a:gs>
                        <a:gs pos="64999">
                          <a:schemeClr val="bg1">
                            <a:lumMod val="95000"/>
                          </a:schemeClr>
                        </a:gs>
                        <a:gs pos="100000">
                          <a:schemeClr val="bg1"/>
                        </a:gs>
                      </a:gsLst>
                      <a:lin ang="5400000" scaled="0"/>
                    </a:gradFill>
                  </a:tcPr>
                </a:tc>
              </a:tr>
              <a:tr h="370840">
                <a:tc>
                  <a:txBody>
                    <a:bodyPr/>
                    <a:lstStyle/>
                    <a:p>
                      <a:pPr algn="ctr"/>
                      <a:r>
                        <a:rPr lang="en-US" sz="2800" dirty="0" smtClean="0">
                          <a:solidFill>
                            <a:schemeClr val="accent6">
                              <a:lumMod val="50000"/>
                            </a:schemeClr>
                          </a:solidFill>
                        </a:rPr>
                        <a:t>Faithful </a:t>
                      </a:r>
                    </a:p>
                    <a:p>
                      <a:pPr algn="ctr"/>
                      <a:r>
                        <a:rPr lang="en-US" sz="2000" dirty="0" smtClean="0">
                          <a:hlinkClick r:id=""/>
                        </a:rPr>
                        <a:t>2 Tim</a:t>
                      </a:r>
                      <a:r>
                        <a:rPr lang="en-US" sz="2000" baseline="0" dirty="0" smtClean="0">
                          <a:hlinkClick r:id=""/>
                        </a:rPr>
                        <a:t>othy </a:t>
                      </a:r>
                      <a:r>
                        <a:rPr lang="en-US" sz="2000" dirty="0" smtClean="0">
                          <a:hlinkClick r:id=""/>
                        </a:rPr>
                        <a:t>2:13</a:t>
                      </a:r>
                      <a:endParaRPr lang="en-US" sz="2000" dirty="0"/>
                    </a:p>
                  </a:txBody>
                  <a:tcPr>
                    <a:gradFill>
                      <a:gsLst>
                        <a:gs pos="0">
                          <a:srgbClr val="EECE72"/>
                        </a:gs>
                        <a:gs pos="64999">
                          <a:schemeClr val="bg1">
                            <a:lumMod val="95000"/>
                          </a:schemeClr>
                        </a:gs>
                        <a:gs pos="100000">
                          <a:schemeClr val="bg1"/>
                        </a:gs>
                      </a:gsLst>
                      <a:lin ang="5400000" scaled="0"/>
                    </a:gradFill>
                  </a:tcPr>
                </a:tc>
                <a:tc>
                  <a:txBody>
                    <a:bodyPr/>
                    <a:lstStyle/>
                    <a:p>
                      <a:pPr algn="ctr"/>
                      <a:r>
                        <a:rPr lang="en-US" sz="2700" dirty="0" smtClean="0">
                          <a:solidFill>
                            <a:schemeClr val="accent6">
                              <a:lumMod val="50000"/>
                            </a:schemeClr>
                          </a:solidFill>
                        </a:rPr>
                        <a:t>Holy (sinless)</a:t>
                      </a:r>
                    </a:p>
                    <a:p>
                      <a:pPr algn="ctr"/>
                      <a:r>
                        <a:rPr lang="en-US" sz="2000" dirty="0" smtClean="0"/>
                        <a:t> </a:t>
                      </a:r>
                      <a:r>
                        <a:rPr lang="en-US" sz="2000" dirty="0" smtClean="0">
                          <a:hlinkClick r:id=""/>
                        </a:rPr>
                        <a:t>Leviticus 19:2</a:t>
                      </a:r>
                      <a:endParaRPr lang="en-US" sz="2000" dirty="0"/>
                    </a:p>
                  </a:txBody>
                  <a:tcPr>
                    <a:gradFill>
                      <a:gsLst>
                        <a:gs pos="0">
                          <a:srgbClr val="EECE72"/>
                        </a:gs>
                        <a:gs pos="64999">
                          <a:schemeClr val="bg1">
                            <a:lumMod val="95000"/>
                          </a:schemeClr>
                        </a:gs>
                        <a:gs pos="100000">
                          <a:schemeClr val="bg1"/>
                        </a:gs>
                      </a:gsLst>
                      <a:lin ang="5400000" scaled="0"/>
                    </a:gradFill>
                  </a:tcPr>
                </a:tc>
                <a:tc>
                  <a:txBody>
                    <a:bodyPr/>
                    <a:lstStyle/>
                    <a:p>
                      <a:pPr algn="ctr"/>
                      <a:r>
                        <a:rPr lang="en-US" sz="2800" dirty="0" smtClean="0">
                          <a:solidFill>
                            <a:schemeClr val="accent6">
                              <a:lumMod val="50000"/>
                            </a:schemeClr>
                          </a:solidFill>
                        </a:rPr>
                        <a:t>Forgiving </a:t>
                      </a:r>
                    </a:p>
                    <a:p>
                      <a:pPr algn="ctr"/>
                      <a:r>
                        <a:rPr lang="en-US" sz="2000" dirty="0" smtClean="0">
                          <a:hlinkClick r:id=""/>
                        </a:rPr>
                        <a:t>Psalm 86:15</a:t>
                      </a:r>
                      <a:endParaRPr lang="en-US" sz="2000" dirty="0"/>
                    </a:p>
                  </a:txBody>
                  <a:tcPr>
                    <a:gradFill>
                      <a:gsLst>
                        <a:gs pos="0">
                          <a:srgbClr val="EECE72"/>
                        </a:gs>
                        <a:gs pos="64999">
                          <a:schemeClr val="bg1">
                            <a:lumMod val="95000"/>
                          </a:schemeClr>
                        </a:gs>
                        <a:gs pos="100000">
                          <a:schemeClr val="bg1"/>
                        </a:gs>
                      </a:gsLst>
                      <a:lin ang="5400000" scaled="0"/>
                    </a:gradFill>
                  </a:tcPr>
                </a:tc>
                <a:tc>
                  <a:txBody>
                    <a:bodyPr/>
                    <a:lstStyle/>
                    <a:p>
                      <a:pPr algn="ctr"/>
                      <a:r>
                        <a:rPr lang="en-US" sz="2800" dirty="0" smtClean="0">
                          <a:solidFill>
                            <a:schemeClr val="accent6">
                              <a:lumMod val="50000"/>
                            </a:schemeClr>
                          </a:solidFill>
                        </a:rPr>
                        <a:t>Just</a:t>
                      </a:r>
                      <a:endParaRPr lang="en-US" sz="2800" dirty="0" smtClean="0">
                        <a:hlinkClick r:id=""/>
                      </a:endParaRPr>
                    </a:p>
                    <a:p>
                      <a:pPr algn="ctr"/>
                      <a:r>
                        <a:rPr lang="en-US" sz="2000" dirty="0" smtClean="0">
                          <a:hlinkClick r:id=""/>
                        </a:rPr>
                        <a:t>Deuteronomy 32:4</a:t>
                      </a:r>
                      <a:endParaRPr lang="en-US" sz="2000" dirty="0"/>
                    </a:p>
                  </a:txBody>
                  <a:tcPr>
                    <a:gradFill>
                      <a:gsLst>
                        <a:gs pos="0">
                          <a:srgbClr val="EECE72"/>
                        </a:gs>
                        <a:gs pos="64999">
                          <a:schemeClr val="bg1">
                            <a:lumMod val="95000"/>
                          </a:schemeClr>
                        </a:gs>
                        <a:gs pos="100000">
                          <a:schemeClr val="bg1"/>
                        </a:gs>
                      </a:gsLst>
                      <a:lin ang="5400000" scaled="0"/>
                    </a:gradFill>
                  </a:tcPr>
                </a:tc>
              </a:tr>
              <a:tr h="370840">
                <a:tc gridSpan="4">
                  <a:txBody>
                    <a:bodyPr/>
                    <a:lstStyle/>
                    <a:p>
                      <a:pPr algn="ctr"/>
                      <a:r>
                        <a:rPr lang="en-US" sz="3200" b="1" i="1" dirty="0" smtClean="0">
                          <a:solidFill>
                            <a:srgbClr val="C00000"/>
                          </a:solidFill>
                        </a:rPr>
                        <a:t>God is love! </a:t>
                      </a:r>
                      <a:r>
                        <a:rPr lang="en-US" sz="2000" dirty="0" smtClean="0">
                          <a:hlinkClick r:id=""/>
                        </a:rPr>
                        <a:t>1 John 4:16</a:t>
                      </a:r>
                      <a:endParaRPr lang="en-US" sz="2000" dirty="0"/>
                    </a:p>
                  </a:txBody>
                  <a:tcPr>
                    <a:gradFill>
                      <a:gsLst>
                        <a:gs pos="0">
                          <a:srgbClr val="EECE72"/>
                        </a:gs>
                        <a:gs pos="64999">
                          <a:schemeClr val="bg1">
                            <a:lumMod val="95000"/>
                          </a:schemeClr>
                        </a:gs>
                        <a:gs pos="100000">
                          <a:schemeClr val="bg1"/>
                        </a:gs>
                      </a:gsLst>
                      <a:lin ang="5400000" scaled="0"/>
                    </a:gradFill>
                  </a:tcPr>
                </a:tc>
                <a:tc hMerge="1">
                  <a:txBody>
                    <a:bodyPr/>
                    <a:lstStyle/>
                    <a:p>
                      <a:endParaRPr lang="en-US"/>
                    </a:p>
                  </a:txBody>
                  <a:tcPr/>
                </a:tc>
                <a:tc hMerge="1">
                  <a:txBody>
                    <a:bodyPr/>
                    <a:lstStyle/>
                    <a:p>
                      <a:endParaRPr lang="en-US"/>
                    </a:p>
                  </a:txBody>
                  <a:tcPr/>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The Work of the Trinity</a:t>
            </a:r>
          </a:p>
        </p:txBody>
      </p:sp>
      <p:sp>
        <p:nvSpPr>
          <p:cNvPr id="34819" name="Content Placeholder 2"/>
          <p:cNvSpPr>
            <a:spLocks noGrp="1"/>
          </p:cNvSpPr>
          <p:nvPr>
            <p:ph idx="1"/>
          </p:nvPr>
        </p:nvSpPr>
        <p:spPr>
          <a:xfrm>
            <a:off x="457200" y="1524000"/>
            <a:ext cx="8229600" cy="4648200"/>
          </a:xfrm>
        </p:spPr>
        <p:txBody>
          <a:bodyPr/>
          <a:lstStyle/>
          <a:p>
            <a:pPr>
              <a:buFont typeface="Arial" charset="0"/>
              <a:buNone/>
            </a:pPr>
            <a:r>
              <a:rPr lang="en-US" smtClean="0"/>
              <a:t>Generally, we speak of</a:t>
            </a:r>
          </a:p>
          <a:p>
            <a:pPr marL="457200" lvl="2" indent="182563"/>
            <a:r>
              <a:rPr lang="en-US" sz="3200" smtClean="0"/>
              <a:t> the Father as the </a:t>
            </a:r>
            <a:r>
              <a:rPr lang="en-US" sz="3200" b="1" i="1" smtClean="0"/>
              <a:t>Creator</a:t>
            </a:r>
            <a:r>
              <a:rPr lang="en-US" sz="3200" i="1" smtClean="0"/>
              <a:t>, </a:t>
            </a:r>
            <a:br>
              <a:rPr lang="en-US" sz="3200" i="1" smtClean="0"/>
            </a:br>
            <a:r>
              <a:rPr lang="en-US" sz="3200" i="1" smtClean="0"/>
              <a:t>	</a:t>
            </a:r>
            <a:r>
              <a:rPr lang="en-US" sz="3200" smtClean="0"/>
              <a:t>who made everything; </a:t>
            </a:r>
            <a:endParaRPr lang="en-US" sz="3200" i="1" smtClean="0"/>
          </a:p>
          <a:p>
            <a:pPr marL="457200" lvl="2" indent="182563"/>
            <a:r>
              <a:rPr lang="en-US" sz="3200" smtClean="0"/>
              <a:t> the Son (Jesus) as the </a:t>
            </a:r>
            <a:r>
              <a:rPr lang="en-US" sz="3200" b="1" i="1" smtClean="0"/>
              <a:t>Redeemer</a:t>
            </a:r>
            <a:r>
              <a:rPr lang="en-US" sz="3200" i="1" smtClean="0"/>
              <a:t>, </a:t>
            </a:r>
            <a:br>
              <a:rPr lang="en-US" sz="3200" i="1" smtClean="0"/>
            </a:br>
            <a:r>
              <a:rPr lang="en-US" sz="3200" i="1" smtClean="0"/>
              <a:t>	</a:t>
            </a:r>
            <a:r>
              <a:rPr lang="en-US" sz="3200" smtClean="0"/>
              <a:t>who bought us from sin by the cross, and </a:t>
            </a:r>
          </a:p>
          <a:p>
            <a:pPr marL="457200" lvl="2" indent="182563"/>
            <a:r>
              <a:rPr lang="en-US" sz="3200" smtClean="0"/>
              <a:t> the Holy Spirit as the </a:t>
            </a:r>
            <a:r>
              <a:rPr lang="en-US" sz="3200" b="1" i="1" smtClean="0"/>
              <a:t>Sanctifier</a:t>
            </a:r>
            <a:r>
              <a:rPr lang="en-US" sz="3200" i="1" smtClean="0"/>
              <a:t>, </a:t>
            </a:r>
            <a:br>
              <a:rPr lang="en-US" sz="3200" i="1" smtClean="0"/>
            </a:br>
            <a:r>
              <a:rPr lang="en-US" sz="3200" i="1" smtClean="0"/>
              <a:t>	</a:t>
            </a:r>
            <a:r>
              <a:rPr lang="en-US" sz="3200" smtClean="0"/>
              <a:t>who makes us holy.</a:t>
            </a:r>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Creation</a:t>
            </a:r>
          </a:p>
        </p:txBody>
      </p:sp>
      <p:sp>
        <p:nvSpPr>
          <p:cNvPr id="35843" name="Content Placeholder 2"/>
          <p:cNvSpPr>
            <a:spLocks noGrp="1"/>
          </p:cNvSpPr>
          <p:nvPr>
            <p:ph idx="1"/>
          </p:nvPr>
        </p:nvSpPr>
        <p:spPr/>
        <p:txBody>
          <a:bodyPr/>
          <a:lstStyle/>
          <a:p>
            <a:pPr marL="0" lvl="1" indent="-457200">
              <a:buFont typeface="Arial" charset="0"/>
              <a:buNone/>
            </a:pPr>
            <a:r>
              <a:rPr lang="en-US" sz="3200" smtClean="0"/>
              <a:t>The Bible records the universe and everything in it was created by God, out of nothing, in six days. </a:t>
            </a:r>
          </a:p>
          <a:p>
            <a:pPr>
              <a:buFont typeface="Arial" charset="0"/>
              <a:buNone/>
            </a:pPr>
            <a:endParaRPr lang="en-US" smtClean="0"/>
          </a:p>
          <a:p>
            <a:r>
              <a:rPr lang="en-US" sz="2800" i="1" smtClean="0"/>
              <a:t>“For in six days the Lord made heaven and earth, the seas, and all that is in them, and rested on the seventh day. Therefore the Lord blessed the Sabbath day and made it holy.” 			</a:t>
            </a:r>
            <a:r>
              <a:rPr lang="en-US" sz="2800" smtClean="0"/>
              <a:t>Exodus 20:11</a:t>
            </a:r>
          </a:p>
          <a:p>
            <a:endParaRPr lang="en-US" sz="2800" i="1"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Unique Creation of Man</a:t>
            </a:r>
          </a:p>
        </p:txBody>
      </p:sp>
      <p:sp>
        <p:nvSpPr>
          <p:cNvPr id="3" name="Content Placeholder 2"/>
          <p:cNvSpPr>
            <a:spLocks noGrp="1"/>
          </p:cNvSpPr>
          <p:nvPr>
            <p:ph idx="1"/>
          </p:nvPr>
        </p:nvSpPr>
        <p:spPr>
          <a:xfrm>
            <a:off x="457200" y="1905000"/>
            <a:ext cx="8229600" cy="4267200"/>
          </a:xfrm>
        </p:spPr>
        <p:txBody>
          <a:bodyPr rtlCol="0">
            <a:normAutofit fontScale="92500" lnSpcReduction="10000"/>
          </a:bodyPr>
          <a:lstStyle/>
          <a:p>
            <a:pPr marL="0" lvl="1" fontAlgn="auto">
              <a:spcAft>
                <a:spcPts val="0"/>
              </a:spcAft>
              <a:buFont typeface="Arial" pitchFamily="34" charset="0"/>
              <a:buNone/>
              <a:defRPr/>
            </a:pPr>
            <a:r>
              <a:rPr lang="en-US" sz="3500" dirty="0" smtClean="0"/>
              <a:t>Of everything that God created, the most special was mankind, created in the </a:t>
            </a:r>
            <a:r>
              <a:rPr lang="en-US" sz="3500" i="1" dirty="0" smtClean="0"/>
              <a:t>image of God.</a:t>
            </a:r>
            <a:endParaRPr lang="en-US" sz="3500"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sz="3000" i="1" baseline="30000" dirty="0" smtClean="0"/>
              <a:t>“</a:t>
            </a:r>
            <a:r>
              <a:rPr lang="en-US" sz="3000" i="1" dirty="0" smtClean="0"/>
              <a:t>Then God said, ‘Let Us make man </a:t>
            </a:r>
            <a:r>
              <a:rPr lang="en-US" sz="3000" b="1" i="1" dirty="0" smtClean="0"/>
              <a:t>in Our image</a:t>
            </a:r>
            <a:r>
              <a:rPr lang="en-US" sz="3000" i="1" dirty="0" smtClean="0"/>
              <a:t>, after Our likeness. And let them have dominion over the fish of the sea and over the birds of the heavens and over the livestock and over all the earth and over every creeping thing that creeps on the earth.’”</a:t>
            </a:r>
          </a:p>
          <a:p>
            <a:pPr algn="r" fontAlgn="auto">
              <a:spcAft>
                <a:spcPts val="0"/>
              </a:spcAft>
              <a:buFont typeface="Arial" pitchFamily="34" charset="0"/>
              <a:buNone/>
              <a:defRPr/>
            </a:pPr>
            <a:r>
              <a:rPr lang="en-US" sz="3000" dirty="0" smtClean="0"/>
              <a:t>Genesis 1:28</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Creation of Angels</a:t>
            </a:r>
          </a:p>
        </p:txBody>
      </p:sp>
      <p:sp>
        <p:nvSpPr>
          <p:cNvPr id="3" name="Content Placeholder 2"/>
          <p:cNvSpPr>
            <a:spLocks noGrp="1"/>
          </p:cNvSpPr>
          <p:nvPr>
            <p:ph idx="1"/>
          </p:nvPr>
        </p:nvSpPr>
        <p:spPr>
          <a:xfrm>
            <a:off x="609600" y="1447800"/>
            <a:ext cx="8229600" cy="4800600"/>
          </a:xfrm>
        </p:spPr>
        <p:txBody>
          <a:bodyPr rtlCol="0">
            <a:normAutofit fontScale="92500" lnSpcReduction="20000"/>
          </a:bodyPr>
          <a:lstStyle/>
          <a:p>
            <a:pPr marL="0" fontAlgn="auto">
              <a:spcAft>
                <a:spcPts val="0"/>
              </a:spcAft>
              <a:buFont typeface="Arial" pitchFamily="34" charset="0"/>
              <a:buNone/>
              <a:defRPr/>
            </a:pPr>
            <a:r>
              <a:rPr lang="en-US" dirty="0" smtClean="0"/>
              <a:t>God also created angels. They are spirit beings without physical bodies.  </a:t>
            </a:r>
          </a:p>
          <a:p>
            <a:pPr fontAlgn="auto">
              <a:spcAft>
                <a:spcPts val="0"/>
              </a:spcAft>
              <a:buFont typeface="Arial" pitchFamily="34" charset="0"/>
              <a:buNone/>
              <a:defRPr/>
            </a:pPr>
            <a:endParaRPr lang="en-US" dirty="0" smtClean="0"/>
          </a:p>
          <a:p>
            <a:pPr fontAlgn="auto">
              <a:spcAft>
                <a:spcPts val="1200"/>
              </a:spcAft>
              <a:buFont typeface="Arial" pitchFamily="34" charset="0"/>
              <a:buChar char="•"/>
              <a:defRPr/>
            </a:pPr>
            <a:r>
              <a:rPr lang="en-US" sz="3000" dirty="0" smtClean="0"/>
              <a:t>They are numerous and powerful (see Daniel 7:10).</a:t>
            </a:r>
            <a:endParaRPr lang="en-US" dirty="0" smtClean="0"/>
          </a:p>
          <a:p>
            <a:pPr fontAlgn="auto">
              <a:spcAft>
                <a:spcPts val="1200"/>
              </a:spcAft>
              <a:buFont typeface="Arial" pitchFamily="34" charset="0"/>
              <a:buChar char="•"/>
              <a:defRPr/>
            </a:pPr>
            <a:r>
              <a:rPr lang="en-US" sz="3000" dirty="0" smtClean="0"/>
              <a:t>They serve as God’s messengers.</a:t>
            </a:r>
          </a:p>
          <a:p>
            <a:pPr lvl="1" fontAlgn="auto">
              <a:spcAft>
                <a:spcPts val="1200"/>
              </a:spcAft>
              <a:buFont typeface="Arial" pitchFamily="34" charset="0"/>
              <a:buNone/>
              <a:defRPr/>
            </a:pPr>
            <a:r>
              <a:rPr lang="en-US" i="1" dirty="0" smtClean="0"/>
              <a:t>“And (Gabriel) came to (Mary) and said, ‘Greetings, O favored one, the Lord is with you!’”		</a:t>
            </a:r>
            <a:r>
              <a:rPr lang="en-US" dirty="0" smtClean="0"/>
              <a:t>Luke 1:28</a:t>
            </a:r>
            <a:r>
              <a:rPr lang="en-US" baseline="30000" dirty="0" smtClean="0"/>
              <a:t>   </a:t>
            </a:r>
            <a:endParaRPr lang="en-US" dirty="0" smtClean="0"/>
          </a:p>
          <a:p>
            <a:pPr fontAlgn="auto">
              <a:spcAft>
                <a:spcPts val="1200"/>
              </a:spcAft>
              <a:buFont typeface="Arial" pitchFamily="34" charset="0"/>
              <a:buChar char="•"/>
              <a:defRPr/>
            </a:pPr>
            <a:r>
              <a:rPr lang="en-US" sz="3000" dirty="0" smtClean="0"/>
              <a:t>They protect God’s people.</a:t>
            </a:r>
          </a:p>
          <a:p>
            <a:pPr lvl="1" fontAlgn="auto">
              <a:spcAft>
                <a:spcPts val="1200"/>
              </a:spcAft>
              <a:buFont typeface="Arial" pitchFamily="34" charset="0"/>
              <a:buNone/>
              <a:defRPr/>
            </a:pPr>
            <a:r>
              <a:rPr lang="en-US" i="1" dirty="0" smtClean="0"/>
              <a:t> “For He will command His angels concerning you</a:t>
            </a:r>
            <a:br>
              <a:rPr lang="en-US" i="1" dirty="0" smtClean="0"/>
            </a:br>
            <a:r>
              <a:rPr lang="en-US" i="1" dirty="0" smtClean="0"/>
              <a:t>    to guard you in all your ways.” 	        </a:t>
            </a:r>
            <a:r>
              <a:rPr lang="en-US" dirty="0" smtClean="0"/>
              <a:t>Psalm 91:11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r" fontAlgn="auto">
              <a:spcAft>
                <a:spcPts val="0"/>
              </a:spcAft>
              <a:defRPr/>
            </a:pPr>
            <a:r>
              <a:rPr lang="en-US" b="1" dirty="0" smtClean="0">
                <a:solidFill>
                  <a:schemeClr val="accent5">
                    <a:lumMod val="75000"/>
                  </a:schemeClr>
                </a:solidFill>
              </a:rPr>
              <a:t>Creation and Fall</a:t>
            </a:r>
            <a:br>
              <a:rPr lang="en-US" b="1" dirty="0" smtClean="0">
                <a:solidFill>
                  <a:schemeClr val="accent5">
                    <a:lumMod val="75000"/>
                  </a:schemeClr>
                </a:solidFill>
              </a:rPr>
            </a:br>
            <a:r>
              <a:rPr lang="en-US" b="1" dirty="0" smtClean="0">
                <a:solidFill>
                  <a:schemeClr val="accent5">
                    <a:lumMod val="75000"/>
                  </a:schemeClr>
                </a:solidFill>
              </a:rPr>
              <a:t>of the Devil and Demons</a:t>
            </a:r>
          </a:p>
        </p:txBody>
      </p:sp>
      <p:sp>
        <p:nvSpPr>
          <p:cNvPr id="3" name="Content Placeholder 2"/>
          <p:cNvSpPr>
            <a:spLocks noGrp="1"/>
          </p:cNvSpPr>
          <p:nvPr>
            <p:ph idx="1"/>
          </p:nvPr>
        </p:nvSpPr>
        <p:spPr>
          <a:xfrm>
            <a:off x="228600" y="1905000"/>
            <a:ext cx="8610600" cy="4267200"/>
          </a:xfrm>
        </p:spPr>
        <p:txBody>
          <a:bodyPr rtlCol="0">
            <a:normAutofit fontScale="85000" lnSpcReduction="20000"/>
          </a:bodyPr>
          <a:lstStyle/>
          <a:p>
            <a:pPr marL="0" fontAlgn="auto">
              <a:spcAft>
                <a:spcPts val="0"/>
              </a:spcAft>
              <a:buFont typeface="Arial" pitchFamily="34" charset="0"/>
              <a:buNone/>
              <a:defRPr/>
            </a:pPr>
            <a:r>
              <a:rPr lang="en-US" dirty="0" smtClean="0"/>
              <a:t>The devil (Satan) is an angel who rebelled against God and works against His purpose and threatens His people.  </a:t>
            </a:r>
          </a:p>
          <a:p>
            <a:pPr fontAlgn="auto">
              <a:spcAft>
                <a:spcPts val="0"/>
              </a:spcAft>
              <a:buFont typeface="Arial" pitchFamily="34" charset="0"/>
              <a:buNone/>
              <a:defRPr/>
            </a:pPr>
            <a:endParaRPr lang="en-US" dirty="0" smtClean="0"/>
          </a:p>
          <a:p>
            <a:pPr fontAlgn="auto">
              <a:spcBef>
                <a:spcPts val="0"/>
              </a:spcBef>
              <a:spcAft>
                <a:spcPts val="0"/>
              </a:spcAft>
              <a:buFont typeface="Arial" pitchFamily="34" charset="0"/>
              <a:buChar char="•"/>
              <a:defRPr/>
            </a:pPr>
            <a:r>
              <a:rPr lang="en-US" sz="2800" i="1" dirty="0" smtClean="0"/>
              <a:t>“Put on the whole armor of God, that you may be able to stand against the schemes of the devil.”</a:t>
            </a:r>
            <a:r>
              <a:rPr lang="en-US" sz="2800" b="1" i="1" dirty="0" smtClean="0"/>
              <a:t>  	            </a:t>
            </a:r>
            <a:r>
              <a:rPr lang="en-US" sz="2800" dirty="0" smtClean="0"/>
              <a:t>Ephesians 6:11</a:t>
            </a:r>
          </a:p>
          <a:p>
            <a:pPr fontAlgn="auto">
              <a:spcAft>
                <a:spcPts val="0"/>
              </a:spcAft>
              <a:buFont typeface="Arial" pitchFamily="34" charset="0"/>
              <a:buChar char="•"/>
              <a:defRPr/>
            </a:pPr>
            <a:endParaRPr lang="en-US" sz="2800" i="1" dirty="0" smtClean="0"/>
          </a:p>
          <a:p>
            <a:pPr fontAlgn="auto">
              <a:spcAft>
                <a:spcPts val="0"/>
              </a:spcAft>
              <a:buFont typeface="Arial" pitchFamily="34" charset="0"/>
              <a:buNone/>
              <a:defRPr/>
            </a:pPr>
            <a:r>
              <a:rPr lang="en-US" dirty="0" smtClean="0"/>
              <a:t>Demons are other angels that rebelled with Satan.</a:t>
            </a:r>
          </a:p>
          <a:p>
            <a:pPr fontAlgn="auto">
              <a:spcAft>
                <a:spcPts val="0"/>
              </a:spcAft>
              <a:buFont typeface="Arial" pitchFamily="34" charset="0"/>
              <a:buNone/>
              <a:defRPr/>
            </a:pPr>
            <a:endParaRPr lang="en-US" dirty="0" smtClean="0"/>
          </a:p>
          <a:p>
            <a:pPr fontAlgn="auto">
              <a:spcBef>
                <a:spcPts val="0"/>
              </a:spcBef>
              <a:spcAft>
                <a:spcPts val="0"/>
              </a:spcAft>
              <a:buFont typeface="Arial" pitchFamily="34" charset="0"/>
              <a:buChar char="•"/>
              <a:defRPr/>
            </a:pPr>
            <a:r>
              <a:rPr lang="en-US" sz="2800" i="1" dirty="0" smtClean="0"/>
              <a:t>“Now war arose in heaven, Michael and his angels fighting against the dragon </a:t>
            </a:r>
            <a:r>
              <a:rPr lang="en-US" sz="2800" dirty="0" smtClean="0"/>
              <a:t>(the devil). </a:t>
            </a:r>
            <a:r>
              <a:rPr lang="en-US" sz="2800" i="1" dirty="0" smtClean="0"/>
              <a:t>And the dragon and his angels fought back, </a:t>
            </a:r>
            <a:r>
              <a:rPr lang="en-US" sz="2800" i="1" baseline="30000" dirty="0" smtClean="0"/>
              <a:t> </a:t>
            </a:r>
            <a:r>
              <a:rPr lang="en-US" sz="2800" i="1" dirty="0" smtClean="0"/>
              <a:t>but he was defeated, and there was no longer any place for them in heaven.” 			        </a:t>
            </a:r>
            <a:r>
              <a:rPr lang="en-US" sz="2800" dirty="0" smtClean="0"/>
              <a:t>Revelation 12:7-8</a:t>
            </a:r>
            <a:endParaRPr lang="en-US" sz="2800" i="1" dirty="0" smtClean="0"/>
          </a:p>
          <a:p>
            <a:pPr lvl="1"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DISCUSSION</a:t>
            </a:r>
          </a:p>
        </p:txBody>
      </p:sp>
      <p:sp>
        <p:nvSpPr>
          <p:cNvPr id="39939" name="Content Placeholder 2"/>
          <p:cNvSpPr>
            <a:spLocks noGrp="1"/>
          </p:cNvSpPr>
          <p:nvPr>
            <p:ph idx="1"/>
          </p:nvPr>
        </p:nvSpPr>
        <p:spPr>
          <a:xfrm>
            <a:off x="533400" y="1981200"/>
            <a:ext cx="8229600" cy="3352800"/>
          </a:xfrm>
        </p:spPr>
        <p:txBody>
          <a:bodyPr/>
          <a:lstStyle/>
          <a:p>
            <a:pPr marL="803275"/>
            <a:r>
              <a:rPr lang="en-US" sz="2400" smtClean="0"/>
              <a:t>How do we know God exists?</a:t>
            </a:r>
          </a:p>
          <a:p>
            <a:pPr marL="803275"/>
            <a:r>
              <a:rPr lang="en-US" sz="2400" smtClean="0"/>
              <a:t>What are ways you have heard the Trinity explained?</a:t>
            </a:r>
          </a:p>
          <a:p>
            <a:pPr marL="803275"/>
            <a:r>
              <a:rPr lang="en-US" sz="2400" smtClean="0"/>
              <a:t>If God is active in the world, why do bad things happen?</a:t>
            </a:r>
          </a:p>
          <a:p>
            <a:pPr marL="803275"/>
            <a:r>
              <a:rPr lang="en-US" sz="2400" smtClean="0"/>
              <a:t>God gave man authority over creation. How are we doing in caring for it?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Session 5</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Who is Jesus Christ?</a:t>
            </a:r>
          </a:p>
        </p:txBody>
      </p:sp>
      <p:pic>
        <p:nvPicPr>
          <p:cNvPr id="3075" name="Picture 6">
            <a:hlinkClick r:id="rId2" tooltip="Click to play video"/>
          </p:cNvPr>
          <p:cNvPicPr>
            <a:picLocks noGrp="1" noChangeAspect="1" noChangeArrowheads="1"/>
          </p:cNvPicPr>
          <p:nvPr>
            <p:ph idx="1"/>
          </p:nvPr>
        </p:nvPicPr>
        <p:blipFill>
          <a:blip r:embed="rId3"/>
          <a:srcRect t="-988"/>
          <a:stretch>
            <a:fillRect/>
          </a:stretch>
        </p:blipFill>
        <p:spPr>
          <a:xfrm>
            <a:off x="1295400" y="1447800"/>
            <a:ext cx="7008813" cy="4572000"/>
          </a:xfrm>
          <a:effectLst>
            <a:outerShdw blurRad="292100" dist="139700" dir="2700000" algn="tl" rotWithShape="0">
              <a:srgbClr val="333333">
                <a:alpha val="65000"/>
              </a:srgbClr>
            </a:outerShdw>
          </a:effectLst>
        </p:spPr>
      </p:pic>
      <p:sp>
        <p:nvSpPr>
          <p:cNvPr id="5" name="TextBox 4"/>
          <p:cNvSpPr txBox="1">
            <a:spLocks noChangeArrowheads="1"/>
          </p:cNvSpPr>
          <p:nvPr/>
        </p:nvSpPr>
        <p:spPr bwMode="auto">
          <a:xfrm>
            <a:off x="5486400" y="5486400"/>
            <a:ext cx="2819400" cy="461963"/>
          </a:xfrm>
          <a:prstGeom prst="rect">
            <a:avLst/>
          </a:prstGeom>
          <a:noFill/>
          <a:ln w="9525">
            <a:noFill/>
            <a:miter lim="800000"/>
            <a:headEnd/>
            <a:tailEnd/>
          </a:ln>
        </p:spPr>
        <p:txBody>
          <a:bodyPr>
            <a:spAutoFit/>
          </a:bodyPr>
          <a:lstStyle/>
          <a:p>
            <a:r>
              <a:rPr lang="en-US" sz="2400" b="1">
                <a:solidFill>
                  <a:schemeClr val="bg1"/>
                </a:solidFill>
                <a:latin typeface="Calibri" pitchFamily="34" charset="0"/>
              </a:rPr>
              <a:t>Click to watch video.</a:t>
            </a:r>
          </a:p>
        </p:txBody>
      </p:sp>
      <p:sp>
        <p:nvSpPr>
          <p:cNvPr id="6" name="TextBox 4"/>
          <p:cNvSpPr txBox="1">
            <a:spLocks noChangeArrowheads="1"/>
          </p:cNvSpPr>
          <p:nvPr/>
        </p:nvSpPr>
        <p:spPr bwMode="auto">
          <a:xfrm>
            <a:off x="838200" y="5481638"/>
            <a:ext cx="4038600" cy="461962"/>
          </a:xfrm>
          <a:prstGeom prst="rect">
            <a:avLst/>
          </a:prstGeom>
          <a:noFill/>
          <a:ln w="9525">
            <a:noFill/>
            <a:miter lim="800000"/>
            <a:headEnd/>
            <a:tailEnd/>
          </a:ln>
        </p:spPr>
        <p:txBody>
          <a:bodyPr>
            <a:spAutoFit/>
          </a:bodyPr>
          <a:lstStyle/>
          <a:p>
            <a:r>
              <a:rPr lang="en-US" sz="2400" b="1">
                <a:solidFill>
                  <a:schemeClr val="bg1"/>
                </a:solidFill>
                <a:latin typeface="Calibri" pitchFamily="34" charset="0"/>
              </a:rPr>
              <a:t>Q    Questions or Comments?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Why Jesus?</a:t>
            </a:r>
          </a:p>
        </p:txBody>
      </p:sp>
      <p:pic>
        <p:nvPicPr>
          <p:cNvPr id="5126" name="Picture 6">
            <a:hlinkClick r:id="rId2" tooltip="Click to watch video"/>
          </p:cNvPr>
          <p:cNvPicPr>
            <a:picLocks noChangeAspect="1" noChangeArrowheads="1"/>
          </p:cNvPicPr>
          <p:nvPr/>
        </p:nvPicPr>
        <p:blipFill>
          <a:blip r:embed="rId3"/>
          <a:srcRect/>
          <a:stretch>
            <a:fillRect/>
          </a:stretch>
        </p:blipFill>
        <p:spPr bwMode="auto">
          <a:xfrm>
            <a:off x="850900" y="1524000"/>
            <a:ext cx="7229475" cy="4494213"/>
          </a:xfrm>
          <a:prstGeom prst="rect">
            <a:avLst/>
          </a:prstGeom>
          <a:ln>
            <a:noFill/>
          </a:ln>
          <a:effectLst>
            <a:outerShdw blurRad="292100" dist="139700" dir="2700000" algn="tl" rotWithShape="0">
              <a:srgbClr val="333333">
                <a:alpha val="65000"/>
              </a:srgbClr>
            </a:outerShdw>
          </a:effectLst>
        </p:spPr>
      </p:pic>
      <p:sp>
        <p:nvSpPr>
          <p:cNvPr id="5" name="TextBox 4"/>
          <p:cNvSpPr txBox="1">
            <a:spLocks noChangeArrowheads="1"/>
          </p:cNvSpPr>
          <p:nvPr/>
        </p:nvSpPr>
        <p:spPr bwMode="auto">
          <a:xfrm>
            <a:off x="5257800" y="5486400"/>
            <a:ext cx="2819400" cy="461963"/>
          </a:xfrm>
          <a:prstGeom prst="rect">
            <a:avLst/>
          </a:prstGeom>
          <a:noFill/>
          <a:ln w="9525">
            <a:noFill/>
            <a:miter lim="800000"/>
            <a:headEnd/>
            <a:tailEnd/>
          </a:ln>
        </p:spPr>
        <p:txBody>
          <a:bodyPr>
            <a:spAutoFit/>
          </a:bodyPr>
          <a:lstStyle/>
          <a:p>
            <a:r>
              <a:rPr lang="en-US" sz="2400" b="1">
                <a:solidFill>
                  <a:schemeClr val="bg1"/>
                </a:solidFill>
                <a:latin typeface="Calibri" pitchFamily="34" charset="0"/>
              </a:rPr>
              <a:t>Click to watch video.</a:t>
            </a:r>
          </a:p>
        </p:txBody>
      </p:sp>
      <p:sp>
        <p:nvSpPr>
          <p:cNvPr id="6" name="TextBox 4"/>
          <p:cNvSpPr txBox="1">
            <a:spLocks noChangeArrowheads="1"/>
          </p:cNvSpPr>
          <p:nvPr/>
        </p:nvSpPr>
        <p:spPr bwMode="auto">
          <a:xfrm>
            <a:off x="838200" y="5481638"/>
            <a:ext cx="3581400" cy="461962"/>
          </a:xfrm>
          <a:prstGeom prst="rect">
            <a:avLst/>
          </a:prstGeom>
          <a:noFill/>
          <a:ln w="9525">
            <a:noFill/>
            <a:miter lim="800000"/>
            <a:headEnd/>
            <a:tailEnd/>
          </a:ln>
        </p:spPr>
        <p:txBody>
          <a:bodyPr>
            <a:spAutoFit/>
          </a:bodyPr>
          <a:lstStyle/>
          <a:p>
            <a:r>
              <a:rPr lang="en-US" sz="2400" b="1">
                <a:solidFill>
                  <a:schemeClr val="bg1"/>
                </a:solidFill>
                <a:latin typeface="Calibri" pitchFamily="34" charset="0"/>
              </a:rPr>
              <a:t>Questions or Comments?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Who is Jesus Christ?</a:t>
            </a:r>
          </a:p>
        </p:txBody>
      </p:sp>
      <p:sp>
        <p:nvSpPr>
          <p:cNvPr id="43011" name="Content Placeholder 2"/>
          <p:cNvSpPr>
            <a:spLocks noGrp="1"/>
          </p:cNvSpPr>
          <p:nvPr>
            <p:ph idx="1"/>
          </p:nvPr>
        </p:nvSpPr>
        <p:spPr>
          <a:xfrm>
            <a:off x="457200" y="1600200"/>
            <a:ext cx="8229600" cy="4800600"/>
          </a:xfrm>
        </p:spPr>
        <p:txBody>
          <a:bodyPr/>
          <a:lstStyle/>
          <a:p>
            <a:pPr marL="0" lvl="1">
              <a:buFont typeface="Arial" charset="0"/>
              <a:buNone/>
            </a:pPr>
            <a:r>
              <a:rPr lang="en-US" sz="3200" smtClean="0"/>
              <a:t>Jesus is fully </a:t>
            </a:r>
            <a:r>
              <a:rPr lang="en-US" sz="3200" b="1" smtClean="0"/>
              <a:t>God</a:t>
            </a:r>
            <a:r>
              <a:rPr lang="en-US" sz="3200" smtClean="0"/>
              <a:t>, the second Person of the Trinity (the Son), who also became fully </a:t>
            </a:r>
            <a:r>
              <a:rPr lang="en-US" sz="3200" b="1" smtClean="0"/>
              <a:t>man </a:t>
            </a:r>
            <a:r>
              <a:rPr lang="en-US" sz="3200" smtClean="0"/>
              <a:t>but without sin.</a:t>
            </a:r>
          </a:p>
          <a:p>
            <a:pPr>
              <a:buFont typeface="Arial" charset="0"/>
              <a:buNone/>
            </a:pPr>
            <a:endParaRPr lang="en-US" smtClean="0"/>
          </a:p>
          <a:p>
            <a:r>
              <a:rPr lang="en-US" sz="2800" i="1" smtClean="0"/>
              <a:t>“In the beginning was the Word, and the Word was with God, and the Word was </a:t>
            </a:r>
            <a:r>
              <a:rPr lang="en-US" sz="2800" b="1" i="1" smtClean="0"/>
              <a:t>God</a:t>
            </a:r>
            <a:r>
              <a:rPr lang="en-US" sz="2800" i="1" smtClean="0"/>
              <a:t> … The Word </a:t>
            </a:r>
            <a:r>
              <a:rPr lang="en-US" sz="2800" b="1" i="1" smtClean="0"/>
              <a:t>became flesh </a:t>
            </a:r>
            <a:r>
              <a:rPr lang="en-US" sz="2800" i="1" smtClean="0"/>
              <a:t>and made His dwelling among us.”  </a:t>
            </a:r>
          </a:p>
          <a:p>
            <a:pPr algn="r">
              <a:buFont typeface="Arial" charset="0"/>
              <a:buNone/>
            </a:pPr>
            <a:r>
              <a:rPr lang="en-US" sz="2800" i="1" smtClean="0"/>
              <a:t>                                     </a:t>
            </a:r>
            <a:r>
              <a:rPr lang="en-US" sz="2800" smtClean="0"/>
              <a:t>John 1:1, 14a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Why a Man?</a:t>
            </a:r>
          </a:p>
        </p:txBody>
      </p:sp>
      <p:sp>
        <p:nvSpPr>
          <p:cNvPr id="44035" name="Content Placeholder 2"/>
          <p:cNvSpPr>
            <a:spLocks noGrp="1"/>
          </p:cNvSpPr>
          <p:nvPr>
            <p:ph idx="1"/>
          </p:nvPr>
        </p:nvSpPr>
        <p:spPr>
          <a:xfrm>
            <a:off x="457200" y="1600200"/>
            <a:ext cx="8229600" cy="4800600"/>
          </a:xfrm>
        </p:spPr>
        <p:txBody>
          <a:bodyPr/>
          <a:lstStyle/>
          <a:p>
            <a:pPr marL="0" lvl="1">
              <a:buFont typeface="Arial" charset="0"/>
              <a:buNone/>
            </a:pPr>
            <a:r>
              <a:rPr lang="en-US" sz="3200" smtClean="0"/>
              <a:t>Jesus had to become a human in order that He could keep God’s Law on our behalf to be our Substitute.</a:t>
            </a:r>
          </a:p>
          <a:p>
            <a:pPr>
              <a:buFont typeface="Arial" charset="0"/>
              <a:buNone/>
            </a:pPr>
            <a:endParaRPr lang="en-US" smtClean="0"/>
          </a:p>
          <a:p>
            <a:r>
              <a:rPr lang="en-US" i="1" baseline="30000" smtClean="0"/>
              <a:t> </a:t>
            </a:r>
            <a:r>
              <a:rPr lang="en-US" sz="2800" i="1" smtClean="0"/>
              <a:t>“God made Him who had no sin to be sin for us, so that in Him we might become the righteousness of God.”</a:t>
            </a:r>
          </a:p>
          <a:p>
            <a:pPr algn="r">
              <a:buFont typeface="Arial" charset="0"/>
              <a:buNone/>
            </a:pPr>
            <a:r>
              <a:rPr lang="en-US" sz="2800" smtClean="0"/>
              <a:t>2 Corinthians 5:21</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Why still God?</a:t>
            </a:r>
          </a:p>
        </p:txBody>
      </p:sp>
      <p:sp>
        <p:nvSpPr>
          <p:cNvPr id="3" name="Content Placeholder 2"/>
          <p:cNvSpPr>
            <a:spLocks noGrp="1"/>
          </p:cNvSpPr>
          <p:nvPr>
            <p:ph idx="1"/>
          </p:nvPr>
        </p:nvSpPr>
        <p:spPr>
          <a:xfrm>
            <a:off x="457200" y="1600200"/>
            <a:ext cx="8229600" cy="4800600"/>
          </a:xfrm>
        </p:spPr>
        <p:txBody>
          <a:bodyPr rtlCol="0">
            <a:normAutofit/>
          </a:bodyPr>
          <a:lstStyle/>
          <a:p>
            <a:pPr marL="0" lvl="1" fontAlgn="auto">
              <a:spcAft>
                <a:spcPts val="0"/>
              </a:spcAft>
              <a:buFont typeface="Arial" pitchFamily="34" charset="0"/>
              <a:buNone/>
              <a:defRPr/>
            </a:pPr>
            <a:r>
              <a:rPr lang="en-US" sz="3200" dirty="0" smtClean="0"/>
              <a:t>Jesus had to be God in order that His sacrifice would be sufficient to pay for the sins of the world.</a:t>
            </a:r>
          </a:p>
          <a:p>
            <a:pPr fontAlgn="auto">
              <a:spcAft>
                <a:spcPts val="0"/>
              </a:spcAft>
              <a:buFont typeface="Arial" pitchFamily="34" charset="0"/>
              <a:buNone/>
              <a:defRPr/>
            </a:pPr>
            <a:r>
              <a:rPr lang="en-US" dirty="0" smtClean="0"/>
              <a:t> </a:t>
            </a:r>
          </a:p>
          <a:p>
            <a:pPr fontAlgn="auto">
              <a:spcAft>
                <a:spcPts val="0"/>
              </a:spcAft>
              <a:buFont typeface="Arial" pitchFamily="34" charset="0"/>
              <a:buChar char="•"/>
              <a:defRPr/>
            </a:pPr>
            <a:r>
              <a:rPr lang="en-US" sz="2800" i="1" dirty="0" smtClean="0"/>
              <a:t>“He is the atoning sacrifice for our sins, and not only for ours but also for the sins of the whole </a:t>
            </a:r>
            <a:r>
              <a:rPr lang="en-US" sz="2800" b="1" i="1" dirty="0" smtClean="0"/>
              <a:t>world</a:t>
            </a:r>
            <a:r>
              <a:rPr lang="en-US" sz="2800" i="1" dirty="0" smtClean="0"/>
              <a:t>.” </a:t>
            </a:r>
          </a:p>
          <a:p>
            <a:pPr algn="r" fontAlgn="auto">
              <a:spcAft>
                <a:spcPts val="0"/>
              </a:spcAft>
              <a:buFont typeface="Arial" pitchFamily="34" charset="0"/>
              <a:buNone/>
              <a:defRPr/>
            </a:pPr>
            <a:r>
              <a:rPr lang="en-US" sz="2800" dirty="0" smtClean="0"/>
              <a:t>1 John 2:2</a:t>
            </a:r>
          </a:p>
          <a:p>
            <a:pPr marL="0" lvl="1" indent="0" fontAlgn="auto">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The Reason for Jesus</a:t>
            </a:r>
          </a:p>
        </p:txBody>
      </p:sp>
      <p:sp>
        <p:nvSpPr>
          <p:cNvPr id="3" name="Content Placeholder 2"/>
          <p:cNvSpPr>
            <a:spLocks noGrp="1"/>
          </p:cNvSpPr>
          <p:nvPr>
            <p:ph idx="1"/>
          </p:nvPr>
        </p:nvSpPr>
        <p:spPr>
          <a:xfrm>
            <a:off x="457200" y="1371600"/>
            <a:ext cx="8229600" cy="5029200"/>
          </a:xfrm>
        </p:spPr>
        <p:txBody>
          <a:bodyPr rtlCol="0">
            <a:normAutofit fontScale="77500" lnSpcReduction="20000"/>
          </a:bodyPr>
          <a:lstStyle/>
          <a:p>
            <a:pPr marL="0" lvl="1" fontAlgn="auto">
              <a:spcAft>
                <a:spcPts val="0"/>
              </a:spcAft>
              <a:buFont typeface="Arial" pitchFamily="34" charset="0"/>
              <a:buNone/>
              <a:defRPr/>
            </a:pPr>
            <a:r>
              <a:rPr lang="en-US" sz="3800" dirty="0" smtClean="0"/>
              <a:t>Jesus then died on the cross as a sacrifice to restore our relationship with God. </a:t>
            </a:r>
            <a:r>
              <a:rPr lang="en-US" sz="3800" i="1" dirty="0" smtClean="0"/>
              <a:t>His</a:t>
            </a:r>
            <a:r>
              <a:rPr lang="en-US" sz="3800" dirty="0" smtClean="0"/>
              <a:t> death has paid the price for </a:t>
            </a:r>
            <a:r>
              <a:rPr lang="en-US" sz="3800" i="1" dirty="0" smtClean="0"/>
              <a:t>our</a:t>
            </a:r>
            <a:r>
              <a:rPr lang="en-US" sz="3800" dirty="0" smtClean="0"/>
              <a:t> sin. </a:t>
            </a:r>
          </a:p>
          <a:p>
            <a:pPr fontAlgn="auto">
              <a:spcAft>
                <a:spcPts val="0"/>
              </a:spcAft>
              <a:buFont typeface="Arial" charset="0"/>
              <a:buNone/>
              <a:defRPr/>
            </a:pPr>
            <a:endParaRPr lang="en-US" dirty="0" smtClean="0"/>
          </a:p>
          <a:p>
            <a:pPr fontAlgn="auto">
              <a:spcAft>
                <a:spcPts val="0"/>
              </a:spcAft>
              <a:buFont typeface="Arial" pitchFamily="34" charset="0"/>
              <a:buChar char="•"/>
              <a:defRPr/>
            </a:pPr>
            <a:r>
              <a:rPr lang="en-US" i="1" dirty="0" smtClean="0"/>
              <a:t>“He was pierced for our transgressions; He was crushed for our iniquities; upon Him was the chastisement that brought us peace, and with His wounds we are healed.”</a:t>
            </a:r>
          </a:p>
          <a:p>
            <a:pPr algn="r" fontAlgn="auto">
              <a:spcAft>
                <a:spcPts val="0"/>
              </a:spcAft>
              <a:buFont typeface="Arial" charset="0"/>
              <a:buNone/>
              <a:defRPr/>
            </a:pPr>
            <a:r>
              <a:rPr lang="en-US" i="1" dirty="0" smtClean="0"/>
              <a:t> </a:t>
            </a:r>
            <a:r>
              <a:rPr lang="en-US" dirty="0" smtClean="0"/>
              <a:t>Isaiah 53:5</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a:t>
            </a:r>
            <a:r>
              <a:rPr lang="en-US" i="1" dirty="0" smtClean="0"/>
              <a:t>For by grace you have been saved through faith. And this is not your own doing; it is the gift of God, not a result of works, so that no one may boast.”</a:t>
            </a:r>
            <a:r>
              <a:rPr lang="en-US" dirty="0" smtClean="0"/>
              <a:t> </a:t>
            </a:r>
          </a:p>
          <a:p>
            <a:pPr algn="r" fontAlgn="auto">
              <a:spcAft>
                <a:spcPts val="0"/>
              </a:spcAft>
              <a:buFont typeface="Arial" charset="0"/>
              <a:buNone/>
              <a:defRPr/>
            </a:pPr>
            <a:r>
              <a:rPr lang="en-US" dirty="0" smtClean="0"/>
              <a:t>Ephesians 2:8-9</a:t>
            </a:r>
          </a:p>
          <a:p>
            <a:pPr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Two States of Jesus</a:t>
            </a:r>
          </a:p>
        </p:txBody>
      </p:sp>
      <p:sp>
        <p:nvSpPr>
          <p:cNvPr id="6147" name="Content Placeholder 2"/>
          <p:cNvSpPr>
            <a:spLocks noGrp="1"/>
          </p:cNvSpPr>
          <p:nvPr>
            <p:ph idx="1"/>
          </p:nvPr>
        </p:nvSpPr>
        <p:spPr>
          <a:xfrm>
            <a:off x="457200" y="1447800"/>
            <a:ext cx="8229600" cy="4114800"/>
          </a:xfrm>
        </p:spPr>
        <p:txBody>
          <a:bodyPr rtlCol="0">
            <a:normAutofit/>
          </a:bodyPr>
          <a:lstStyle/>
          <a:p>
            <a:pPr marL="0" fontAlgn="auto">
              <a:spcAft>
                <a:spcPts val="0"/>
              </a:spcAft>
              <a:buFont typeface="Arial" charset="0"/>
              <a:buNone/>
              <a:defRPr/>
            </a:pPr>
            <a:r>
              <a:rPr lang="en-US" dirty="0" smtClean="0"/>
              <a:t>While on earth Jesus lived in a state of “humiliation.” He laid aside His divine power. Now He is in a state of exaltation. </a:t>
            </a:r>
          </a:p>
          <a:p>
            <a:pPr fontAlgn="auto">
              <a:spcAft>
                <a:spcPts val="0"/>
              </a:spcAft>
              <a:buFont typeface="Arial" charset="0"/>
              <a:buNone/>
              <a:defRPr/>
            </a:pPr>
            <a:endParaRPr lang="en-US" dirty="0" smtClean="0"/>
          </a:p>
          <a:p>
            <a:pPr marL="228600" lvl="2" indent="0" fontAlgn="auto">
              <a:spcAft>
                <a:spcPts val="0"/>
              </a:spcAft>
              <a:buFont typeface="Arial" pitchFamily="34" charset="0"/>
              <a:buChar char="•"/>
              <a:defRPr/>
            </a:pPr>
            <a:r>
              <a:rPr lang="en-US" sz="3200" dirty="0" smtClean="0"/>
              <a:t> Read </a:t>
            </a:r>
            <a:r>
              <a:rPr lang="en-US" sz="3200" dirty="0" smtClean="0">
                <a:hlinkClick r:id="rId2" tooltip="Bible Verse"/>
              </a:rPr>
              <a:t>Philippians 2:5-11</a:t>
            </a:r>
            <a:r>
              <a:rPr lang="en-US" sz="3200" dirty="0" smtClean="0"/>
              <a:t>.</a:t>
            </a: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wn Arrow 14"/>
          <p:cNvSpPr/>
          <p:nvPr/>
        </p:nvSpPr>
        <p:spPr>
          <a:xfrm>
            <a:off x="1295400" y="2438400"/>
            <a:ext cx="2667000" cy="3429000"/>
          </a:xfrm>
          <a:prstGeom prst="downArrow">
            <a:avLst>
              <a:gd name="adj1" fmla="val 73814"/>
              <a:gd name="adj2" fmla="val 23777"/>
            </a:avLst>
          </a:prstGeom>
          <a:gradFill>
            <a:gsLst>
              <a:gs pos="16000">
                <a:schemeClr val="bg1">
                  <a:lumMod val="95000"/>
                </a:schemeClr>
              </a:gs>
              <a:gs pos="0">
                <a:schemeClr val="bg1">
                  <a:lumMod val="85000"/>
                </a:schemeClr>
              </a:gs>
              <a:gs pos="64999">
                <a:schemeClr val="bg1">
                  <a:lumMod val="75000"/>
                </a:schemeClr>
              </a:gs>
              <a:gs pos="100000">
                <a:schemeClr val="bg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Jesus’ Life</a:t>
            </a:r>
          </a:p>
        </p:txBody>
      </p:sp>
      <p:sp>
        <p:nvSpPr>
          <p:cNvPr id="9220" name="Content Placeholder 2"/>
          <p:cNvSpPr>
            <a:spLocks noGrp="1"/>
          </p:cNvSpPr>
          <p:nvPr>
            <p:ph idx="1"/>
          </p:nvPr>
        </p:nvSpPr>
        <p:spPr>
          <a:xfrm>
            <a:off x="762000" y="2438400"/>
            <a:ext cx="3276600" cy="457200"/>
          </a:xfrm>
        </p:spPr>
        <p:txBody>
          <a:bodyPr rtlCol="0">
            <a:normAutofit fontScale="92500" lnSpcReduction="10000"/>
          </a:bodyPr>
          <a:lstStyle/>
          <a:p>
            <a:pPr marL="0" lvl="1" indent="0" fontAlgn="auto">
              <a:spcAft>
                <a:spcPts val="0"/>
              </a:spcAft>
              <a:buFont typeface="Arial" charset="0"/>
              <a:buNone/>
              <a:defRPr/>
            </a:pPr>
            <a:r>
              <a:rPr lang="en-US" smtClean="0"/>
              <a:t>	Humiliation</a:t>
            </a:r>
          </a:p>
        </p:txBody>
      </p:sp>
      <p:sp>
        <p:nvSpPr>
          <p:cNvPr id="4" name="TextBox 3"/>
          <p:cNvSpPr txBox="1"/>
          <p:nvPr/>
        </p:nvSpPr>
        <p:spPr>
          <a:xfrm>
            <a:off x="784225" y="3124200"/>
            <a:ext cx="3559175" cy="381000"/>
          </a:xfrm>
          <a:prstGeom prst="rect">
            <a:avLst/>
          </a:prstGeom>
          <a:gradFill>
            <a:gsLst>
              <a:gs pos="0">
                <a:srgbClr val="EECE72"/>
              </a:gs>
              <a:gs pos="64999">
                <a:schemeClr val="bg1">
                  <a:lumMod val="85000"/>
                </a:schemeClr>
              </a:gs>
              <a:gs pos="100000">
                <a:schemeClr val="bg1"/>
              </a:gs>
            </a:gsLst>
            <a:lin ang="5400000" scaled="0"/>
          </a:gradFill>
          <a:effectLst>
            <a:outerShdw blurRad="50800" dist="38100" dir="2700000" algn="tl" rotWithShape="0">
              <a:prstClr val="black">
                <a:alpha val="40000"/>
              </a:prstClr>
            </a:outerShdw>
          </a:effectLst>
        </p:spPr>
        <p:txBody>
          <a:bodyPr>
            <a:spAutoFit/>
          </a:bodyPr>
          <a:lstStyle/>
          <a:p>
            <a:pPr algn="ctr">
              <a:defRPr/>
            </a:pPr>
            <a:r>
              <a:rPr lang="en-US" dirty="0"/>
              <a:t>Conceived by the Holy Spirit </a:t>
            </a:r>
          </a:p>
        </p:txBody>
      </p:sp>
      <p:sp>
        <p:nvSpPr>
          <p:cNvPr id="5" name="TextBox 4"/>
          <p:cNvSpPr txBox="1"/>
          <p:nvPr/>
        </p:nvSpPr>
        <p:spPr>
          <a:xfrm>
            <a:off x="806450" y="3581400"/>
            <a:ext cx="3536950" cy="381000"/>
          </a:xfrm>
          <a:prstGeom prst="rect">
            <a:avLst/>
          </a:prstGeom>
          <a:gradFill>
            <a:gsLst>
              <a:gs pos="0">
                <a:srgbClr val="EECE72"/>
              </a:gs>
              <a:gs pos="64999">
                <a:schemeClr val="bg1">
                  <a:lumMod val="85000"/>
                </a:schemeClr>
              </a:gs>
              <a:gs pos="100000">
                <a:schemeClr val="bg1"/>
              </a:gs>
            </a:gsLst>
            <a:lin ang="5400000" scaled="0"/>
          </a:gradFill>
          <a:effectLst>
            <a:outerShdw blurRad="50800" dist="38100" dir="2700000" algn="tl" rotWithShape="0">
              <a:prstClr val="black">
                <a:alpha val="40000"/>
              </a:prstClr>
            </a:outerShdw>
          </a:effectLst>
        </p:spPr>
        <p:txBody>
          <a:bodyPr>
            <a:spAutoFit/>
          </a:bodyPr>
          <a:lstStyle/>
          <a:p>
            <a:pPr algn="ctr">
              <a:defRPr/>
            </a:pPr>
            <a:r>
              <a:rPr lang="en-US" dirty="0"/>
              <a:t>Born of the Virgin Mary</a:t>
            </a:r>
          </a:p>
        </p:txBody>
      </p:sp>
      <p:sp>
        <p:nvSpPr>
          <p:cNvPr id="6" name="TextBox 5"/>
          <p:cNvSpPr txBox="1"/>
          <p:nvPr/>
        </p:nvSpPr>
        <p:spPr>
          <a:xfrm>
            <a:off x="825500" y="4038600"/>
            <a:ext cx="3517900" cy="381000"/>
          </a:xfrm>
          <a:prstGeom prst="rect">
            <a:avLst/>
          </a:prstGeom>
          <a:gradFill>
            <a:gsLst>
              <a:gs pos="0">
                <a:srgbClr val="EECE72"/>
              </a:gs>
              <a:gs pos="64999">
                <a:schemeClr val="bg1">
                  <a:lumMod val="85000"/>
                </a:schemeClr>
              </a:gs>
              <a:gs pos="100000">
                <a:schemeClr val="bg1"/>
              </a:gs>
            </a:gsLst>
            <a:lin ang="5400000" scaled="0"/>
          </a:gradFill>
          <a:effectLst>
            <a:outerShdw blurRad="50800" dist="38100" dir="2700000" algn="tl" rotWithShape="0">
              <a:prstClr val="black">
                <a:alpha val="40000"/>
              </a:prstClr>
            </a:outerShdw>
          </a:effectLst>
        </p:spPr>
        <p:txBody>
          <a:bodyPr>
            <a:spAutoFit/>
          </a:bodyPr>
          <a:lstStyle/>
          <a:p>
            <a:pPr algn="ctr">
              <a:defRPr/>
            </a:pPr>
            <a:r>
              <a:rPr lang="en-US" dirty="0"/>
              <a:t>Suffered under Pontius Pilate</a:t>
            </a:r>
          </a:p>
        </p:txBody>
      </p:sp>
      <p:sp>
        <p:nvSpPr>
          <p:cNvPr id="7" name="TextBox 6"/>
          <p:cNvSpPr txBox="1"/>
          <p:nvPr/>
        </p:nvSpPr>
        <p:spPr>
          <a:xfrm>
            <a:off x="838200" y="4506913"/>
            <a:ext cx="3505200" cy="369887"/>
          </a:xfrm>
          <a:prstGeom prst="rect">
            <a:avLst/>
          </a:prstGeom>
          <a:gradFill>
            <a:gsLst>
              <a:gs pos="0">
                <a:srgbClr val="EECE72"/>
              </a:gs>
              <a:gs pos="64999">
                <a:schemeClr val="bg1">
                  <a:lumMod val="85000"/>
                </a:schemeClr>
              </a:gs>
              <a:gs pos="100000">
                <a:schemeClr val="bg1"/>
              </a:gs>
            </a:gsLst>
            <a:lin ang="5400000" scaled="0"/>
          </a:gradFill>
          <a:effectLst>
            <a:outerShdw blurRad="50800" dist="38100" dir="2700000" algn="tl" rotWithShape="0">
              <a:prstClr val="black">
                <a:alpha val="40000"/>
              </a:prstClr>
            </a:outerShdw>
          </a:effectLst>
        </p:spPr>
        <p:txBody>
          <a:bodyPr>
            <a:spAutoFit/>
          </a:bodyPr>
          <a:lstStyle/>
          <a:p>
            <a:pPr algn="ctr">
              <a:defRPr/>
            </a:pPr>
            <a:r>
              <a:rPr lang="en-US" dirty="0"/>
              <a:t>Was crucified, </a:t>
            </a:r>
            <a:r>
              <a:rPr lang="en-US" b="1" dirty="0"/>
              <a:t>died</a:t>
            </a:r>
            <a:r>
              <a:rPr lang="en-US" dirty="0"/>
              <a:t>, was buried</a:t>
            </a:r>
          </a:p>
        </p:txBody>
      </p:sp>
      <p:grpSp>
        <p:nvGrpSpPr>
          <p:cNvPr id="48137" name="Group 17"/>
          <p:cNvGrpSpPr>
            <a:grpSpLocks/>
          </p:cNvGrpSpPr>
          <p:nvPr/>
        </p:nvGrpSpPr>
        <p:grpSpPr bwMode="auto">
          <a:xfrm>
            <a:off x="5029200" y="1524000"/>
            <a:ext cx="4278313" cy="3657600"/>
            <a:chOff x="4800600" y="1524000"/>
            <a:chExt cx="4278217" cy="3657600"/>
          </a:xfrm>
        </p:grpSpPr>
        <p:sp>
          <p:nvSpPr>
            <p:cNvPr id="16" name="Down Arrow 15"/>
            <p:cNvSpPr/>
            <p:nvPr/>
          </p:nvSpPr>
          <p:spPr>
            <a:xfrm rot="10800000">
              <a:off x="5105393" y="1600200"/>
              <a:ext cx="2666940" cy="3581400"/>
            </a:xfrm>
            <a:prstGeom prst="downArrow">
              <a:avLst>
                <a:gd name="adj1" fmla="val 73814"/>
                <a:gd name="adj2" fmla="val 23777"/>
              </a:avLst>
            </a:prstGeom>
            <a:gradFill>
              <a:gsLst>
                <a:gs pos="16000">
                  <a:srgbClr val="109C9C"/>
                </a:gs>
                <a:gs pos="0">
                  <a:srgbClr val="11D9B8"/>
                </a:gs>
                <a:gs pos="64999">
                  <a:srgbClr val="91EDB0"/>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4800600" y="4125913"/>
              <a:ext cx="3200328" cy="369887"/>
            </a:xfrm>
            <a:prstGeom prst="rect">
              <a:avLst/>
            </a:prstGeom>
            <a:gradFill>
              <a:gsLst>
                <a:gs pos="0">
                  <a:schemeClr val="accent3">
                    <a:lumMod val="40000"/>
                    <a:lumOff val="60000"/>
                  </a:schemeClr>
                </a:gs>
                <a:gs pos="64999">
                  <a:schemeClr val="bg1">
                    <a:lumMod val="85000"/>
                  </a:schemeClr>
                </a:gs>
                <a:gs pos="100000">
                  <a:schemeClr val="bg1"/>
                </a:gs>
              </a:gsLst>
              <a:lin ang="5400000" scaled="0"/>
            </a:gradFill>
            <a:effectLst>
              <a:outerShdw blurRad="50800" dist="38100" dir="2700000" algn="tl" rotWithShape="0">
                <a:prstClr val="black">
                  <a:alpha val="40000"/>
                </a:prstClr>
              </a:outerShdw>
            </a:effectLst>
          </p:spPr>
          <p:txBody>
            <a:bodyPr>
              <a:spAutoFit/>
            </a:bodyPr>
            <a:lstStyle/>
            <a:p>
              <a:pPr>
                <a:defRPr/>
              </a:pPr>
              <a:r>
                <a:rPr lang="en-US" dirty="0"/>
                <a:t>He descended into hell</a:t>
              </a:r>
            </a:p>
          </p:txBody>
        </p:sp>
        <p:sp>
          <p:nvSpPr>
            <p:cNvPr id="9" name="TextBox 8"/>
            <p:cNvSpPr txBox="1"/>
            <p:nvPr/>
          </p:nvSpPr>
          <p:spPr>
            <a:xfrm>
              <a:off x="4800600" y="2514600"/>
              <a:ext cx="3200328" cy="371475"/>
            </a:xfrm>
            <a:prstGeom prst="rect">
              <a:avLst/>
            </a:prstGeom>
            <a:gradFill>
              <a:gsLst>
                <a:gs pos="0">
                  <a:schemeClr val="accent3">
                    <a:lumMod val="40000"/>
                    <a:lumOff val="60000"/>
                  </a:schemeClr>
                </a:gs>
                <a:gs pos="64999">
                  <a:schemeClr val="bg1">
                    <a:lumMod val="85000"/>
                  </a:schemeClr>
                </a:gs>
                <a:gs pos="100000">
                  <a:schemeClr val="bg1"/>
                </a:gs>
              </a:gsLst>
              <a:lin ang="5400000" scaled="0"/>
            </a:gradFill>
            <a:effectLst>
              <a:outerShdw blurRad="50800" dist="38100" dir="2700000" algn="tl" rotWithShape="0">
                <a:prstClr val="black">
                  <a:alpha val="40000"/>
                </a:prstClr>
              </a:outerShdw>
            </a:effectLst>
          </p:spPr>
          <p:txBody>
            <a:bodyPr>
              <a:spAutoFit/>
            </a:bodyPr>
            <a:lstStyle/>
            <a:p>
              <a:pPr>
                <a:defRPr/>
              </a:pPr>
              <a:r>
                <a:rPr lang="en-US" dirty="0"/>
                <a:t>Sits at the right hand of God</a:t>
              </a:r>
            </a:p>
          </p:txBody>
        </p:sp>
        <p:sp>
          <p:nvSpPr>
            <p:cNvPr id="10" name="TextBox 9"/>
            <p:cNvSpPr txBox="1"/>
            <p:nvPr/>
          </p:nvSpPr>
          <p:spPr>
            <a:xfrm>
              <a:off x="4800600" y="2951163"/>
              <a:ext cx="3200328" cy="368300"/>
            </a:xfrm>
            <a:prstGeom prst="rect">
              <a:avLst/>
            </a:prstGeom>
            <a:gradFill>
              <a:gsLst>
                <a:gs pos="0">
                  <a:schemeClr val="accent3">
                    <a:lumMod val="40000"/>
                    <a:lumOff val="60000"/>
                  </a:schemeClr>
                </a:gs>
                <a:gs pos="64999">
                  <a:schemeClr val="bg1">
                    <a:lumMod val="85000"/>
                  </a:schemeClr>
                </a:gs>
                <a:gs pos="100000">
                  <a:schemeClr val="bg1"/>
                </a:gs>
              </a:gsLst>
              <a:lin ang="5400000" scaled="0"/>
            </a:gradFill>
            <a:effectLst>
              <a:outerShdw blurRad="50800" dist="38100" dir="2700000" algn="tl" rotWithShape="0">
                <a:prstClr val="black">
                  <a:alpha val="40000"/>
                </a:prstClr>
              </a:outerShdw>
            </a:effectLst>
          </p:spPr>
          <p:txBody>
            <a:bodyPr>
              <a:spAutoFit/>
            </a:bodyPr>
            <a:lstStyle/>
            <a:p>
              <a:pPr>
                <a:defRPr/>
              </a:pPr>
              <a:r>
                <a:rPr lang="en-US" dirty="0"/>
                <a:t>He ascended into heaven</a:t>
              </a:r>
            </a:p>
          </p:txBody>
        </p:sp>
        <p:sp>
          <p:nvSpPr>
            <p:cNvPr id="11" name="TextBox 10"/>
            <p:cNvSpPr txBox="1"/>
            <p:nvPr/>
          </p:nvSpPr>
          <p:spPr>
            <a:xfrm>
              <a:off x="4800600" y="3384550"/>
              <a:ext cx="3200328" cy="646113"/>
            </a:xfrm>
            <a:prstGeom prst="rect">
              <a:avLst/>
            </a:prstGeom>
            <a:gradFill>
              <a:gsLst>
                <a:gs pos="0">
                  <a:schemeClr val="accent3">
                    <a:lumMod val="40000"/>
                    <a:lumOff val="60000"/>
                  </a:schemeClr>
                </a:gs>
                <a:gs pos="64999">
                  <a:schemeClr val="bg1">
                    <a:lumMod val="85000"/>
                  </a:schemeClr>
                </a:gs>
                <a:gs pos="100000">
                  <a:schemeClr val="bg1"/>
                </a:gs>
              </a:gsLst>
              <a:lin ang="5400000" scaled="0"/>
            </a:gradFill>
            <a:effectLst>
              <a:outerShdw blurRad="50800" dist="38100" dir="2700000" algn="tl" rotWithShape="0">
                <a:prstClr val="black">
                  <a:alpha val="40000"/>
                </a:prstClr>
              </a:outerShdw>
            </a:effectLst>
          </p:spPr>
          <p:txBody>
            <a:bodyPr>
              <a:spAutoFit/>
            </a:bodyPr>
            <a:lstStyle/>
            <a:p>
              <a:pPr>
                <a:defRPr/>
              </a:pPr>
              <a:r>
                <a:rPr lang="en-US" dirty="0"/>
                <a:t>The third day He </a:t>
              </a:r>
              <a:r>
                <a:rPr lang="en-US" b="1" dirty="0">
                  <a:solidFill>
                    <a:srgbClr val="C00000"/>
                  </a:solidFill>
                </a:rPr>
                <a:t>rose</a:t>
              </a:r>
              <a:r>
                <a:rPr lang="en-US" dirty="0"/>
                <a:t> again from the dead</a:t>
              </a:r>
            </a:p>
          </p:txBody>
        </p:sp>
        <p:sp>
          <p:nvSpPr>
            <p:cNvPr id="17" name="Content Placeholder 2"/>
            <p:cNvSpPr txBox="1">
              <a:spLocks/>
            </p:cNvSpPr>
            <p:nvPr/>
          </p:nvSpPr>
          <p:spPr bwMode="auto">
            <a:xfrm>
              <a:off x="5649894" y="1524000"/>
              <a:ext cx="3428923" cy="457200"/>
            </a:xfrm>
            <a:prstGeom prst="rect">
              <a:avLst/>
            </a:prstGeom>
            <a:noFill/>
            <a:ln w="9525">
              <a:noFill/>
              <a:miter lim="800000"/>
              <a:headEnd/>
              <a:tailEnd/>
            </a:ln>
          </p:spPr>
          <p:txBody>
            <a:bodyPr/>
            <a:lstStyle/>
            <a:p>
              <a:pPr marL="0" lvl="1">
                <a:spcBef>
                  <a:spcPct val="20000"/>
                </a:spcBef>
                <a:buFont typeface="Arial" charset="0"/>
                <a:buNone/>
                <a:defRPr/>
              </a:pPr>
              <a:r>
                <a:rPr lang="en-US" sz="2800" dirty="0">
                  <a:latin typeface="+mn-lt"/>
                  <a:cs typeface="+mn-cs"/>
                </a:rPr>
                <a:t>			      Exaltation</a:t>
              </a:r>
            </a:p>
          </p:txBody>
        </p:sp>
      </p:grpSp>
      <p:sp>
        <p:nvSpPr>
          <p:cNvPr id="18" name="TextBox 17"/>
          <p:cNvSpPr txBox="1"/>
          <p:nvPr/>
        </p:nvSpPr>
        <p:spPr>
          <a:xfrm>
            <a:off x="5257800" y="5638800"/>
            <a:ext cx="3200400" cy="369888"/>
          </a:xfrm>
          <a:prstGeom prst="rect">
            <a:avLst/>
          </a:prstGeom>
          <a:noFill/>
        </p:spPr>
        <p:txBody>
          <a:bodyPr>
            <a:spAutoFit/>
          </a:bodyPr>
          <a:lstStyle/>
          <a:p>
            <a:pPr>
              <a:defRPr/>
            </a:pPr>
            <a:r>
              <a:rPr lang="en-US" dirty="0">
                <a:solidFill>
                  <a:schemeClr val="accent6">
                    <a:lumMod val="50000"/>
                  </a:schemeClr>
                </a:solidFill>
              </a:rPr>
              <a:t>… from the Apostles’ Creed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Three Offices</a:t>
            </a:r>
          </a:p>
        </p:txBody>
      </p:sp>
      <p:sp>
        <p:nvSpPr>
          <p:cNvPr id="8195" name="Content Placeholder 2"/>
          <p:cNvSpPr>
            <a:spLocks noGrp="1"/>
          </p:cNvSpPr>
          <p:nvPr>
            <p:ph idx="1"/>
          </p:nvPr>
        </p:nvSpPr>
        <p:spPr>
          <a:xfrm>
            <a:off x="304800" y="1447800"/>
            <a:ext cx="8382000" cy="4572000"/>
          </a:xfrm>
        </p:spPr>
        <p:txBody>
          <a:bodyPr rtlCol="0">
            <a:normAutofit lnSpcReduction="10000"/>
          </a:bodyPr>
          <a:lstStyle/>
          <a:p>
            <a:pPr marL="0" lvl="1" fontAlgn="auto">
              <a:spcAft>
                <a:spcPts val="0"/>
              </a:spcAft>
              <a:buFont typeface="Arial" charset="0"/>
              <a:buNone/>
              <a:defRPr/>
            </a:pPr>
            <a:r>
              <a:rPr lang="en-US" sz="3200" dirty="0" smtClean="0"/>
              <a:t>Christ </a:t>
            </a:r>
            <a:r>
              <a:rPr lang="en-US" sz="3200" i="1" dirty="0" smtClean="0"/>
              <a:t>(meaning “anointed” or “chosen”)</a:t>
            </a:r>
            <a:r>
              <a:rPr lang="en-US" sz="3200" dirty="0" smtClean="0"/>
              <a:t> is our</a:t>
            </a:r>
          </a:p>
          <a:p>
            <a:pPr fontAlgn="auto">
              <a:spcAft>
                <a:spcPts val="0"/>
              </a:spcAft>
              <a:buFont typeface="Arial" pitchFamily="34" charset="0"/>
              <a:buChar char="•"/>
              <a:defRPr/>
            </a:pPr>
            <a:r>
              <a:rPr lang="en-US" sz="2800" dirty="0" smtClean="0"/>
              <a:t> Prophet : </a:t>
            </a:r>
            <a:r>
              <a:rPr lang="en-US" sz="2800" i="1" dirty="0" smtClean="0"/>
              <a:t>He</a:t>
            </a:r>
            <a:r>
              <a:rPr lang="en-US" sz="2800" dirty="0" smtClean="0"/>
              <a:t> </a:t>
            </a:r>
            <a:r>
              <a:rPr lang="en-US" sz="2800" i="1" dirty="0" smtClean="0"/>
              <a:t>speaks to us on God’s behalf:</a:t>
            </a:r>
          </a:p>
          <a:p>
            <a:pPr lvl="1" fontAlgn="auto">
              <a:spcAft>
                <a:spcPts val="0"/>
              </a:spcAft>
              <a:buFont typeface="Arial" pitchFamily="34" charset="0"/>
              <a:buChar char="–"/>
              <a:defRPr/>
            </a:pPr>
            <a:r>
              <a:rPr lang="en-US" sz="2400" i="1" dirty="0" smtClean="0"/>
              <a:t>“I have revealed You to those whom You gave M</a:t>
            </a:r>
            <a:r>
              <a:rPr lang="en-US" sz="2400" dirty="0" smtClean="0"/>
              <a:t>e</a:t>
            </a:r>
            <a:r>
              <a:rPr lang="en-US" sz="2400" i="1" dirty="0" smtClean="0"/>
              <a:t>.” </a:t>
            </a:r>
          </a:p>
          <a:p>
            <a:pPr lvl="1" fontAlgn="auto">
              <a:spcAft>
                <a:spcPts val="0"/>
              </a:spcAft>
              <a:buFont typeface="Arial" charset="0"/>
              <a:buNone/>
              <a:defRPr/>
            </a:pPr>
            <a:r>
              <a:rPr lang="en-US" sz="2400" i="1" dirty="0" smtClean="0"/>
              <a:t>								</a:t>
            </a:r>
            <a:r>
              <a:rPr lang="en-US" sz="2400" dirty="0" smtClean="0"/>
              <a:t>John 17:6a</a:t>
            </a:r>
          </a:p>
          <a:p>
            <a:pPr fontAlgn="auto">
              <a:spcAft>
                <a:spcPts val="0"/>
              </a:spcAft>
              <a:buFont typeface="Arial" pitchFamily="34" charset="0"/>
              <a:buChar char="•"/>
              <a:defRPr/>
            </a:pPr>
            <a:r>
              <a:rPr lang="en-US" sz="2800" dirty="0" smtClean="0"/>
              <a:t>Priest: </a:t>
            </a:r>
            <a:r>
              <a:rPr lang="en-US" sz="2800" i="1" dirty="0" smtClean="0"/>
              <a:t>He</a:t>
            </a:r>
            <a:r>
              <a:rPr lang="en-US" sz="2800" dirty="0" smtClean="0"/>
              <a:t> </a:t>
            </a:r>
            <a:r>
              <a:rPr lang="en-US" sz="2800" i="1" dirty="0" smtClean="0"/>
              <a:t>intercedes before God on our behalf: </a:t>
            </a:r>
          </a:p>
          <a:p>
            <a:pPr lvl="1" fontAlgn="auto">
              <a:spcAft>
                <a:spcPts val="0"/>
              </a:spcAft>
              <a:buFont typeface="Arial" pitchFamily="34" charset="0"/>
              <a:buChar char="–"/>
              <a:defRPr/>
            </a:pPr>
            <a:r>
              <a:rPr lang="en-US" sz="2400" i="1" dirty="0" smtClean="0"/>
              <a:t>“I pray for them ... for they are Yours.” 	  John 17:9</a:t>
            </a:r>
          </a:p>
          <a:p>
            <a:pPr fontAlgn="auto">
              <a:spcAft>
                <a:spcPts val="0"/>
              </a:spcAft>
              <a:buFont typeface="Arial" pitchFamily="34" charset="0"/>
              <a:buChar char="•"/>
              <a:defRPr/>
            </a:pPr>
            <a:r>
              <a:rPr lang="en-US" sz="2800" dirty="0" smtClean="0"/>
              <a:t>King: </a:t>
            </a:r>
            <a:r>
              <a:rPr lang="en-US" sz="2800" i="1" dirty="0" smtClean="0"/>
              <a:t>He</a:t>
            </a:r>
            <a:r>
              <a:rPr lang="en-US" sz="2800" dirty="0" smtClean="0"/>
              <a:t> </a:t>
            </a:r>
            <a:r>
              <a:rPr lang="en-US" sz="2800" i="1" dirty="0" smtClean="0"/>
              <a:t>governs and protects us on earth and into eternity:</a:t>
            </a:r>
          </a:p>
          <a:p>
            <a:pPr lvl="1" fontAlgn="auto">
              <a:spcAft>
                <a:spcPts val="0"/>
              </a:spcAft>
              <a:buFont typeface="Arial" pitchFamily="34" charset="0"/>
              <a:buChar char="–"/>
              <a:defRPr/>
            </a:pPr>
            <a:r>
              <a:rPr lang="en-US" sz="2400" i="1" dirty="0" smtClean="0"/>
              <a:t>“All authority in heaven and earth has been given to Me.” 						  Matthew 28:18b</a:t>
            </a:r>
          </a:p>
          <a:p>
            <a:pPr lvl="1" fontAlgn="auto">
              <a:spcAft>
                <a:spcPts val="0"/>
              </a:spcAft>
              <a:buFont typeface="Arial" pitchFamily="34" charset="0"/>
              <a:buChar char="–"/>
              <a:defRPr/>
            </a:pPr>
            <a:endParaRPr lang="en-US" sz="2400" i="1" dirty="0" smtClean="0"/>
          </a:p>
          <a:p>
            <a:pPr lvl="1" fontAlgn="auto">
              <a:spcAft>
                <a:spcPts val="0"/>
              </a:spcAft>
              <a:buFont typeface="Arial" charset="0"/>
              <a:buNone/>
              <a:defRPr/>
            </a:pPr>
            <a:endParaRPr lang="en-US" sz="30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DISCUSSION</a:t>
            </a:r>
          </a:p>
        </p:txBody>
      </p:sp>
      <p:sp>
        <p:nvSpPr>
          <p:cNvPr id="50179" name="Content Placeholder 2"/>
          <p:cNvSpPr>
            <a:spLocks noGrp="1"/>
          </p:cNvSpPr>
          <p:nvPr>
            <p:ph idx="1"/>
          </p:nvPr>
        </p:nvSpPr>
        <p:spPr>
          <a:xfrm>
            <a:off x="457200" y="1981200"/>
            <a:ext cx="8229600" cy="4525963"/>
          </a:xfrm>
        </p:spPr>
        <p:txBody>
          <a:bodyPr/>
          <a:lstStyle/>
          <a:p>
            <a:pPr marL="803275" lvl="2"/>
            <a:r>
              <a:rPr lang="en-US" smtClean="0"/>
              <a:t>What new concept about Jesus do you find the most difficult to understand? Believe?</a:t>
            </a:r>
          </a:p>
          <a:p>
            <a:pPr marL="803275" lvl="2"/>
            <a:r>
              <a:rPr lang="en-US" smtClean="0"/>
              <a:t>If God has appointed Jesus to speak to us on His behalf, it’s because He wants to communicate with us on a regular basis. How does this happen?</a:t>
            </a:r>
          </a:p>
          <a:p>
            <a:pPr marL="803275" lvl="2"/>
            <a:r>
              <a:rPr lang="en-US" smtClean="0"/>
              <a:t>How does the sacrifice that Jesus made for you, make you think differently about Him?</a:t>
            </a:r>
          </a:p>
          <a:p>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Session 6</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Who Is the Holy Spirit?</a:t>
            </a:r>
          </a:p>
        </p:txBody>
      </p:sp>
      <p:pic>
        <p:nvPicPr>
          <p:cNvPr id="3077" name="Picture 5">
            <a:hlinkClick r:id="rId2" tooltip="Click to watch video"/>
          </p:cNvPr>
          <p:cNvPicPr>
            <a:picLocks noGrp="1" noChangeAspect="1" noChangeArrowheads="1"/>
          </p:cNvPicPr>
          <p:nvPr>
            <p:ph idx="1"/>
          </p:nvPr>
        </p:nvPicPr>
        <p:blipFill>
          <a:blip r:embed="rId3"/>
          <a:srcRect t="-450"/>
          <a:stretch>
            <a:fillRect/>
          </a:stretch>
        </p:blipFill>
        <p:spPr>
          <a:xfrm>
            <a:off x="838200" y="1447800"/>
            <a:ext cx="7715250" cy="4572000"/>
          </a:xfrm>
          <a:effectLst>
            <a:outerShdw blurRad="292100" dist="139700" dir="2700000" algn="tl" rotWithShape="0">
              <a:srgbClr val="333333">
                <a:alpha val="65000"/>
              </a:srgbClr>
            </a:outerShdw>
          </a:effectLst>
        </p:spPr>
      </p:pic>
      <p:sp>
        <p:nvSpPr>
          <p:cNvPr id="5" name="TextBox 4"/>
          <p:cNvSpPr txBox="1">
            <a:spLocks noChangeArrowheads="1"/>
          </p:cNvSpPr>
          <p:nvPr/>
        </p:nvSpPr>
        <p:spPr bwMode="auto">
          <a:xfrm>
            <a:off x="5486400" y="5486400"/>
            <a:ext cx="2819400" cy="461963"/>
          </a:xfrm>
          <a:prstGeom prst="rect">
            <a:avLst/>
          </a:prstGeom>
          <a:noFill/>
          <a:ln w="9525">
            <a:noFill/>
            <a:miter lim="800000"/>
            <a:headEnd/>
            <a:tailEnd/>
          </a:ln>
        </p:spPr>
        <p:txBody>
          <a:bodyPr>
            <a:spAutoFit/>
          </a:bodyPr>
          <a:lstStyle/>
          <a:p>
            <a:r>
              <a:rPr lang="en-US" sz="2400" b="1">
                <a:solidFill>
                  <a:schemeClr val="bg1"/>
                </a:solidFill>
                <a:latin typeface="Calibri" pitchFamily="34" charset="0"/>
              </a:rPr>
              <a:t>Click to watch video.</a:t>
            </a:r>
          </a:p>
        </p:txBody>
      </p:sp>
      <p:sp>
        <p:nvSpPr>
          <p:cNvPr id="6" name="TextBox 4"/>
          <p:cNvSpPr txBox="1">
            <a:spLocks noChangeArrowheads="1"/>
          </p:cNvSpPr>
          <p:nvPr/>
        </p:nvSpPr>
        <p:spPr bwMode="auto">
          <a:xfrm>
            <a:off x="838200" y="5481638"/>
            <a:ext cx="3581400" cy="461962"/>
          </a:xfrm>
          <a:prstGeom prst="rect">
            <a:avLst/>
          </a:prstGeom>
          <a:noFill/>
          <a:ln w="9525">
            <a:noFill/>
            <a:miter lim="800000"/>
            <a:headEnd/>
            <a:tailEnd/>
          </a:ln>
        </p:spPr>
        <p:txBody>
          <a:bodyPr>
            <a:spAutoFit/>
          </a:bodyPr>
          <a:lstStyle/>
          <a:p>
            <a:r>
              <a:rPr lang="en-US" sz="2400" b="1">
                <a:solidFill>
                  <a:schemeClr val="bg1"/>
                </a:solidFill>
                <a:latin typeface="Calibri" pitchFamily="34" charset="0"/>
              </a:rPr>
              <a:t>Questions or Comments?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The Problem</a:t>
            </a:r>
          </a:p>
        </p:txBody>
      </p:sp>
      <p:sp>
        <p:nvSpPr>
          <p:cNvPr id="6147" name="Content Placeholder 2"/>
          <p:cNvSpPr>
            <a:spLocks noGrp="1"/>
          </p:cNvSpPr>
          <p:nvPr>
            <p:ph idx="1"/>
          </p:nvPr>
        </p:nvSpPr>
        <p:spPr/>
        <p:txBody>
          <a:bodyPr rtlCol="0">
            <a:normAutofit lnSpcReduction="10000"/>
          </a:bodyPr>
          <a:lstStyle/>
          <a:p>
            <a:pPr marL="0" lvl="1" eaLnBrk="1" fontAlgn="auto" hangingPunct="1">
              <a:spcAft>
                <a:spcPts val="0"/>
              </a:spcAft>
              <a:buFont typeface="Arial" charset="0"/>
              <a:buNone/>
              <a:defRPr/>
            </a:pPr>
            <a:r>
              <a:rPr lang="en-US" sz="3600" dirty="0" smtClean="0"/>
              <a:t>God’s standard (the Law) is so high that we can’t keep it.</a:t>
            </a:r>
          </a:p>
          <a:p>
            <a:pPr lvl="1" eaLnBrk="1" fontAlgn="auto" hangingPunct="1">
              <a:spcAft>
                <a:spcPts val="0"/>
              </a:spcAft>
              <a:buFont typeface="Arial" charset="0"/>
              <a:buNone/>
              <a:defRPr/>
            </a:pPr>
            <a:endParaRPr lang="en-US" dirty="0" smtClean="0"/>
          </a:p>
          <a:p>
            <a:pPr eaLnBrk="1" fontAlgn="auto" hangingPunct="1">
              <a:spcAft>
                <a:spcPts val="0"/>
              </a:spcAft>
              <a:buFont typeface="Arial" pitchFamily="34" charset="0"/>
              <a:buChar char="•"/>
              <a:defRPr/>
            </a:pPr>
            <a:r>
              <a:rPr lang="en-US" sz="2600" dirty="0" smtClean="0"/>
              <a:t>“</a:t>
            </a:r>
            <a:r>
              <a:rPr lang="en-US" sz="2600" i="1" dirty="0" smtClean="0"/>
              <a:t>Now we know that whatever the Law says it speaks to those who are under the Law, so that every mouth may be stopped, and the whole world may be held accountable to God. For by works of the Law no human being will be justified in His sight, since through the Law comes knowledge of sin.”</a:t>
            </a:r>
            <a:r>
              <a:rPr lang="en-US" sz="2600" dirty="0" smtClean="0"/>
              <a:t> </a:t>
            </a:r>
          </a:p>
          <a:p>
            <a:pPr algn="r" eaLnBrk="1" fontAlgn="auto" hangingPunct="1">
              <a:spcAft>
                <a:spcPts val="0"/>
              </a:spcAft>
              <a:buFont typeface="Arial" charset="0"/>
              <a:buNone/>
              <a:defRPr/>
            </a:pPr>
            <a:r>
              <a:rPr lang="en-US" sz="2400" dirty="0" smtClean="0"/>
              <a:t>Romans 3:19-20</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Who Is the Holy Spirit?</a:t>
            </a:r>
          </a:p>
        </p:txBody>
      </p:sp>
      <p:sp>
        <p:nvSpPr>
          <p:cNvPr id="4099" name="Content Placeholder 2"/>
          <p:cNvSpPr>
            <a:spLocks noGrp="1"/>
          </p:cNvSpPr>
          <p:nvPr>
            <p:ph idx="1"/>
          </p:nvPr>
        </p:nvSpPr>
        <p:spPr>
          <a:xfrm>
            <a:off x="457200" y="1600200"/>
            <a:ext cx="8229600" cy="4800600"/>
          </a:xfrm>
        </p:spPr>
        <p:txBody>
          <a:bodyPr rtlCol="0">
            <a:normAutofit/>
          </a:bodyPr>
          <a:lstStyle/>
          <a:p>
            <a:pPr marL="0" indent="0" fontAlgn="auto">
              <a:spcAft>
                <a:spcPts val="0"/>
              </a:spcAft>
              <a:buFont typeface="Arial" charset="0"/>
              <a:buNone/>
              <a:defRPr/>
            </a:pPr>
            <a:r>
              <a:rPr lang="en-US" dirty="0" smtClean="0"/>
              <a:t>The Holy Spirit is the third Person of the Trinity, one God with the Father and the Son. The Bible calls Him God.</a:t>
            </a:r>
          </a:p>
          <a:p>
            <a:pPr fontAlgn="auto">
              <a:spcAft>
                <a:spcPts val="0"/>
              </a:spcAft>
              <a:buFont typeface="Arial" charset="0"/>
              <a:buNone/>
              <a:defRPr/>
            </a:pPr>
            <a:endParaRPr lang="en-US" dirty="0" smtClean="0"/>
          </a:p>
          <a:p>
            <a:pPr fontAlgn="auto">
              <a:spcAft>
                <a:spcPts val="0"/>
              </a:spcAft>
              <a:buFont typeface="Arial" pitchFamily="34" charset="0"/>
              <a:buChar char="•"/>
              <a:defRPr/>
            </a:pPr>
            <a:r>
              <a:rPr lang="en-US" sz="2800" dirty="0" smtClean="0"/>
              <a:t>“</a:t>
            </a:r>
            <a:r>
              <a:rPr lang="en-US" sz="2800" i="1" dirty="0" smtClean="0"/>
              <a:t>Now the Lord is the Spirit, and where the Spirit of the Lord is, there is freedom.”</a:t>
            </a:r>
            <a:r>
              <a:rPr lang="en-US" sz="2800" dirty="0" smtClean="0"/>
              <a:t> </a:t>
            </a:r>
          </a:p>
          <a:p>
            <a:pPr algn="r" fontAlgn="auto">
              <a:spcAft>
                <a:spcPts val="0"/>
              </a:spcAft>
              <a:buFont typeface="Arial" charset="0"/>
              <a:buNone/>
              <a:defRPr/>
            </a:pPr>
            <a:r>
              <a:rPr lang="en-US" sz="2800" dirty="0" smtClean="0"/>
              <a:t>2 Corinthians 3:17</a:t>
            </a:r>
            <a:endParaRPr lang="en-US"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What Does the Holy Spirit Do?</a:t>
            </a:r>
          </a:p>
        </p:txBody>
      </p:sp>
      <p:sp>
        <p:nvSpPr>
          <p:cNvPr id="5123" name="Content Placeholder 2"/>
          <p:cNvSpPr>
            <a:spLocks noGrp="1"/>
          </p:cNvSpPr>
          <p:nvPr>
            <p:ph idx="1"/>
          </p:nvPr>
        </p:nvSpPr>
        <p:spPr>
          <a:xfrm>
            <a:off x="457200" y="1600200"/>
            <a:ext cx="8229600" cy="4800600"/>
          </a:xfrm>
        </p:spPr>
        <p:txBody>
          <a:bodyPr rtlCol="0">
            <a:normAutofit/>
          </a:bodyPr>
          <a:lstStyle/>
          <a:p>
            <a:pPr marL="0" indent="0" fontAlgn="auto">
              <a:spcAft>
                <a:spcPts val="0"/>
              </a:spcAft>
              <a:buFont typeface="Arial" charset="0"/>
              <a:buNone/>
              <a:defRPr/>
            </a:pPr>
            <a:r>
              <a:rPr lang="en-US" dirty="0" smtClean="0"/>
              <a:t>The Holy Spirit teaches us the message of Jesus and through it brings us to faith in Him.</a:t>
            </a:r>
          </a:p>
          <a:p>
            <a:pPr fontAlgn="auto">
              <a:spcAft>
                <a:spcPts val="0"/>
              </a:spcAft>
              <a:buFont typeface="Arial" charset="0"/>
              <a:buNone/>
              <a:defRPr/>
            </a:pPr>
            <a:endParaRPr lang="en-US" dirty="0" smtClean="0"/>
          </a:p>
          <a:p>
            <a:pPr fontAlgn="auto">
              <a:spcAft>
                <a:spcPts val="0"/>
              </a:spcAft>
              <a:buFont typeface="Arial" pitchFamily="34" charset="0"/>
              <a:buChar char="•"/>
              <a:defRPr/>
            </a:pPr>
            <a:r>
              <a:rPr lang="en-US" sz="2800" dirty="0" smtClean="0"/>
              <a:t>(Jesus said) “</a:t>
            </a:r>
            <a:r>
              <a:rPr lang="en-US" sz="2800" i="1" dirty="0" smtClean="0"/>
              <a:t>But when the Helper comes, whom I will send to you from the Father, the Spirit of truth, who proceeds from the Father, He will bear witness about Me.” </a:t>
            </a:r>
          </a:p>
          <a:p>
            <a:pPr algn="r" fontAlgn="auto">
              <a:spcAft>
                <a:spcPts val="0"/>
              </a:spcAft>
              <a:buFont typeface="Arial" charset="0"/>
              <a:buNone/>
              <a:defRPr/>
            </a:pPr>
            <a:r>
              <a:rPr lang="en-US" sz="2800" dirty="0" smtClean="0"/>
              <a:t>John 15:26</a:t>
            </a:r>
            <a:endParaRPr 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What Does the Holy Spirit Do?</a:t>
            </a:r>
          </a:p>
        </p:txBody>
      </p:sp>
      <p:sp>
        <p:nvSpPr>
          <p:cNvPr id="3" name="Content Placeholder 2"/>
          <p:cNvSpPr>
            <a:spLocks noGrp="1"/>
          </p:cNvSpPr>
          <p:nvPr>
            <p:ph idx="1"/>
          </p:nvPr>
        </p:nvSpPr>
        <p:spPr>
          <a:xfrm>
            <a:off x="457200" y="1600200"/>
            <a:ext cx="8229600" cy="4800600"/>
          </a:xfrm>
        </p:spPr>
        <p:txBody>
          <a:bodyPr rtlCol="0">
            <a:normAutofit/>
          </a:bodyPr>
          <a:lstStyle/>
          <a:p>
            <a:pPr marL="0" indent="0" fontAlgn="auto">
              <a:spcAft>
                <a:spcPts val="0"/>
              </a:spcAft>
              <a:buFont typeface="Arial" charset="0"/>
              <a:buNone/>
              <a:defRPr/>
            </a:pPr>
            <a:r>
              <a:rPr lang="en-US" dirty="0" smtClean="0"/>
              <a:t>He inspired every writer of the Bible, giving them every word that was written. </a:t>
            </a:r>
          </a:p>
          <a:p>
            <a:pPr fontAlgn="auto">
              <a:spcAft>
                <a:spcPts val="0"/>
              </a:spcAft>
              <a:buFont typeface="Arial" charset="0"/>
              <a:buNone/>
              <a:defRPr/>
            </a:pPr>
            <a:endParaRPr lang="en-US" dirty="0" smtClean="0"/>
          </a:p>
          <a:p>
            <a:pPr fontAlgn="auto">
              <a:spcAft>
                <a:spcPts val="0"/>
              </a:spcAft>
              <a:buFont typeface="Arial" pitchFamily="34" charset="0"/>
              <a:buChar char="•"/>
              <a:defRPr/>
            </a:pPr>
            <a:r>
              <a:rPr lang="en-US" sz="2800" i="1" dirty="0" smtClean="0"/>
              <a:t>“For no prophecy was ever produced by the will of man, but men spoke from God as they were carried along by the </a:t>
            </a:r>
            <a:r>
              <a:rPr lang="en-US" sz="2800" b="1" i="1" dirty="0" smtClean="0"/>
              <a:t>Holy Spirit</a:t>
            </a:r>
            <a:r>
              <a:rPr lang="en-US" sz="2800" i="1" dirty="0" smtClean="0"/>
              <a:t>.” </a:t>
            </a:r>
          </a:p>
          <a:p>
            <a:pPr algn="r" fontAlgn="auto">
              <a:spcAft>
                <a:spcPts val="0"/>
              </a:spcAft>
              <a:buFont typeface="Arial" charset="0"/>
              <a:buNone/>
              <a:defRPr/>
            </a:pPr>
            <a:r>
              <a:rPr lang="en-US" sz="2800" dirty="0" smtClean="0"/>
              <a:t>2 Peter 1:21</a:t>
            </a:r>
          </a:p>
          <a:p>
            <a:pPr marL="0" lvl="1" indent="0" fontAlgn="auto">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What Does the Holy Spirit Do?</a:t>
            </a:r>
          </a:p>
        </p:txBody>
      </p:sp>
      <p:sp>
        <p:nvSpPr>
          <p:cNvPr id="3" name="Content Placeholder 2"/>
          <p:cNvSpPr>
            <a:spLocks noGrp="1"/>
          </p:cNvSpPr>
          <p:nvPr>
            <p:ph idx="1"/>
          </p:nvPr>
        </p:nvSpPr>
        <p:spPr>
          <a:xfrm>
            <a:off x="457200" y="1600200"/>
            <a:ext cx="8229600" cy="4800600"/>
          </a:xfrm>
        </p:spPr>
        <p:txBody>
          <a:bodyPr rtlCol="0">
            <a:normAutofit/>
          </a:bodyPr>
          <a:lstStyle/>
          <a:p>
            <a:pPr marL="0" indent="0" fontAlgn="auto">
              <a:spcAft>
                <a:spcPts val="0"/>
              </a:spcAft>
              <a:buFont typeface="Arial" charset="0"/>
              <a:buNone/>
              <a:defRPr/>
            </a:pPr>
            <a:r>
              <a:rPr lang="en-US" dirty="0" smtClean="0"/>
              <a:t>The Holy Spirit causes us to believe in Jesus Christ. We have no ability to come to faith in Jesus by ourselves, but the Holy Spirit creates faith in us.</a:t>
            </a:r>
          </a:p>
          <a:p>
            <a:pPr fontAlgn="auto">
              <a:spcAft>
                <a:spcPts val="0"/>
              </a:spcAft>
              <a:buFont typeface="Arial" charset="0"/>
              <a:buNone/>
              <a:defRPr/>
            </a:pPr>
            <a:endParaRPr lang="en-US" dirty="0" smtClean="0"/>
          </a:p>
          <a:p>
            <a:pPr fontAlgn="auto">
              <a:spcAft>
                <a:spcPts val="0"/>
              </a:spcAft>
              <a:buFont typeface="Arial" pitchFamily="34" charset="0"/>
              <a:buChar char="•"/>
              <a:defRPr/>
            </a:pPr>
            <a:r>
              <a:rPr lang="en-US" sz="2800" i="1" dirty="0" smtClean="0"/>
              <a:t>“… no one speaking in the Spirit of God ever says ‘Jesus is accursed!’ and no one can say ‘Jesus is Lord’ except in the Holy Spirit.”</a:t>
            </a:r>
            <a:r>
              <a:rPr lang="en-US" sz="2800" dirty="0" smtClean="0"/>
              <a:t>                            							       1 Corinthians 12:3b</a:t>
            </a:r>
          </a:p>
          <a:p>
            <a:pPr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What Does the Holy Spirit Do?</a:t>
            </a:r>
          </a:p>
        </p:txBody>
      </p:sp>
      <p:sp>
        <p:nvSpPr>
          <p:cNvPr id="3" name="Content Placeholder 2"/>
          <p:cNvSpPr>
            <a:spLocks noGrp="1"/>
          </p:cNvSpPr>
          <p:nvPr>
            <p:ph idx="1"/>
          </p:nvPr>
        </p:nvSpPr>
        <p:spPr>
          <a:xfrm>
            <a:off x="457200" y="1600200"/>
            <a:ext cx="8229600" cy="4800600"/>
          </a:xfrm>
        </p:spPr>
        <p:txBody>
          <a:bodyPr rtlCol="0">
            <a:normAutofit/>
          </a:bodyPr>
          <a:lstStyle/>
          <a:p>
            <a:pPr marL="0" indent="0" fontAlgn="auto">
              <a:spcAft>
                <a:spcPts val="0"/>
              </a:spcAft>
              <a:buFont typeface="Arial" charset="0"/>
              <a:buNone/>
              <a:defRPr/>
            </a:pPr>
            <a:r>
              <a:rPr lang="en-US" dirty="0" smtClean="0"/>
              <a:t>The Holy Spirit gave birth to the Christian church on the day of Pentecost and continues to sustain it.</a:t>
            </a:r>
          </a:p>
          <a:p>
            <a:pPr fontAlgn="auto">
              <a:spcAft>
                <a:spcPts val="0"/>
              </a:spcAft>
              <a:buFont typeface="Arial" charset="0"/>
              <a:buNone/>
              <a:defRPr/>
            </a:pPr>
            <a:endParaRPr lang="en-US" dirty="0" smtClean="0"/>
          </a:p>
          <a:p>
            <a:pPr fontAlgn="auto">
              <a:spcAft>
                <a:spcPts val="0"/>
              </a:spcAft>
              <a:buFont typeface="Arial" pitchFamily="34" charset="0"/>
              <a:buChar char="•"/>
              <a:defRPr/>
            </a:pPr>
            <a:r>
              <a:rPr lang="en-US" i="1" dirty="0" smtClean="0"/>
              <a:t>“</a:t>
            </a:r>
            <a:r>
              <a:rPr lang="en-US" sz="2800" i="1" dirty="0" smtClean="0"/>
              <a:t>And they were all filled with the Holy Spirit and began to speak in other tongues as the Spirit gave them utterance.” </a:t>
            </a:r>
            <a:r>
              <a:rPr lang="en-US" sz="2800" dirty="0" smtClean="0"/>
              <a:t> 				</a:t>
            </a:r>
          </a:p>
          <a:p>
            <a:pPr fontAlgn="auto">
              <a:spcAft>
                <a:spcPts val="0"/>
              </a:spcAft>
              <a:buFont typeface="Arial" charset="0"/>
              <a:buNone/>
              <a:defRPr/>
            </a:pPr>
            <a:r>
              <a:rPr lang="en-US" sz="2800" dirty="0" smtClean="0"/>
              <a:t>								Acts 2:4</a:t>
            </a:r>
            <a:endParaRPr lang="en-US" dirty="0" smtClean="0"/>
          </a:p>
          <a:p>
            <a:pPr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A Special Promise</a:t>
            </a:r>
          </a:p>
        </p:txBody>
      </p:sp>
      <p:sp>
        <p:nvSpPr>
          <p:cNvPr id="58371" name="Content Placeholder 2"/>
          <p:cNvSpPr>
            <a:spLocks noGrp="1"/>
          </p:cNvSpPr>
          <p:nvPr>
            <p:ph idx="1"/>
          </p:nvPr>
        </p:nvSpPr>
        <p:spPr>
          <a:xfrm>
            <a:off x="457200" y="1447800"/>
            <a:ext cx="8229600" cy="4114800"/>
          </a:xfrm>
        </p:spPr>
        <p:txBody>
          <a:bodyPr/>
          <a:lstStyle/>
          <a:p>
            <a:pPr>
              <a:buFont typeface="Arial" charset="0"/>
              <a:buNone/>
            </a:pPr>
            <a:r>
              <a:rPr lang="en-US" smtClean="0"/>
              <a:t>God promises that the Holy Spirit lives in you!</a:t>
            </a:r>
          </a:p>
          <a:p>
            <a:endParaRPr lang="en-US" smtClean="0"/>
          </a:p>
          <a:p>
            <a:r>
              <a:rPr lang="en-US" sz="2800" i="1" smtClean="0"/>
              <a:t>“Or do you not know that your body is a temple of the Holy Spirit within you, whom you have from God?” 					      </a:t>
            </a:r>
          </a:p>
          <a:p>
            <a:pPr>
              <a:buFont typeface="Arial" charset="0"/>
              <a:buNone/>
            </a:pPr>
            <a:r>
              <a:rPr lang="en-US" sz="2800" i="1" smtClean="0"/>
              <a:t>						      </a:t>
            </a:r>
            <a:r>
              <a:rPr lang="en-US" sz="2800" smtClean="0"/>
              <a:t>1 Corinthians 6:19a</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A Special Promise</a:t>
            </a:r>
          </a:p>
        </p:txBody>
      </p:sp>
      <p:sp>
        <p:nvSpPr>
          <p:cNvPr id="6147" name="Content Placeholder 2"/>
          <p:cNvSpPr>
            <a:spLocks noGrp="1"/>
          </p:cNvSpPr>
          <p:nvPr>
            <p:ph idx="1"/>
          </p:nvPr>
        </p:nvSpPr>
        <p:spPr>
          <a:xfrm>
            <a:off x="457200" y="1676400"/>
            <a:ext cx="8229600" cy="4114800"/>
          </a:xfrm>
        </p:spPr>
        <p:txBody>
          <a:bodyPr rtlCol="0">
            <a:normAutofit/>
          </a:bodyPr>
          <a:lstStyle/>
          <a:p>
            <a:pPr marL="0" indent="0" fontAlgn="auto">
              <a:spcAft>
                <a:spcPts val="0"/>
              </a:spcAft>
              <a:buFont typeface="Arial" charset="0"/>
              <a:buNone/>
              <a:defRPr/>
            </a:pPr>
            <a:r>
              <a:rPr lang="en-US" dirty="0" smtClean="0"/>
              <a:t>The Holy Spirit cleanses your life from sin, empowering you to follow His ways </a:t>
            </a:r>
            <a:r>
              <a:rPr lang="en-US" b="1" dirty="0" smtClean="0"/>
              <a:t>(</a:t>
            </a:r>
            <a:r>
              <a:rPr lang="en-US" b="1" i="1" dirty="0" smtClean="0"/>
              <a:t>sanctification)</a:t>
            </a:r>
            <a:r>
              <a:rPr lang="en-US" dirty="0" smtClean="0"/>
              <a:t>.</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i="1" dirty="0" smtClean="0"/>
              <a:t>“… </a:t>
            </a:r>
            <a:r>
              <a:rPr lang="en-US" sz="2800" i="1" dirty="0" smtClean="0"/>
              <a:t>But you were washed, you were sanctified, you were justified in the Name of the Lord Jesus Christ and by the Spirit of our God.” 								     </a:t>
            </a:r>
            <a:r>
              <a:rPr lang="en-US" sz="2800" dirty="0" smtClean="0"/>
              <a:t>1 Corinthians 6:11b</a:t>
            </a:r>
            <a:endParaRPr 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b="1" dirty="0" smtClean="0">
                <a:solidFill>
                  <a:schemeClr val="accent5">
                    <a:lumMod val="75000"/>
                  </a:schemeClr>
                </a:solidFill>
              </a:rPr>
              <a:t>DISCUSSION</a:t>
            </a:r>
          </a:p>
        </p:txBody>
      </p:sp>
      <p:sp>
        <p:nvSpPr>
          <p:cNvPr id="11267" name="Content Placeholder 2"/>
          <p:cNvSpPr>
            <a:spLocks noGrp="1"/>
          </p:cNvSpPr>
          <p:nvPr>
            <p:ph idx="1"/>
          </p:nvPr>
        </p:nvSpPr>
        <p:spPr>
          <a:xfrm>
            <a:off x="457200" y="2438400"/>
            <a:ext cx="8229600" cy="3581400"/>
          </a:xfrm>
        </p:spPr>
        <p:txBody>
          <a:bodyPr rtlCol="0">
            <a:normAutofit/>
          </a:bodyPr>
          <a:lstStyle/>
          <a:p>
            <a:pPr marL="804672" fontAlgn="auto">
              <a:spcAft>
                <a:spcPts val="0"/>
              </a:spcAft>
              <a:buFont typeface="Arial" pitchFamily="34" charset="0"/>
              <a:buChar char="•"/>
              <a:defRPr/>
            </a:pPr>
            <a:r>
              <a:rPr lang="en-US" sz="2400" dirty="0" smtClean="0"/>
              <a:t>The Holy Spirit is sometimes called the silent Person of the Trinity. Why do you think He may be pleased with that?</a:t>
            </a:r>
          </a:p>
          <a:p>
            <a:pPr marL="804672" fontAlgn="auto">
              <a:spcAft>
                <a:spcPts val="0"/>
              </a:spcAft>
              <a:buFont typeface="Arial" pitchFamily="34" charset="0"/>
              <a:buChar char="•"/>
              <a:defRPr/>
            </a:pPr>
            <a:r>
              <a:rPr lang="en-US" sz="2400" dirty="0" smtClean="0"/>
              <a:t>Even though the Holy Spirit is present in the church and </a:t>
            </a:r>
            <a:r>
              <a:rPr lang="en-US" sz="2400" i="1" dirty="0" smtClean="0"/>
              <a:t>sanctifying </a:t>
            </a:r>
            <a:r>
              <a:rPr lang="en-US" sz="2400" dirty="0" smtClean="0"/>
              <a:t>the people in it, why do problems still arise?</a:t>
            </a:r>
          </a:p>
          <a:p>
            <a:pPr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Session 7</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Prayer</a:t>
            </a:r>
          </a:p>
        </p:txBody>
      </p:sp>
      <p:pic>
        <p:nvPicPr>
          <p:cNvPr id="3078" name="Picture 6">
            <a:hlinkClick r:id="rId2" tooltip="Click to watch video"/>
          </p:cNvPr>
          <p:cNvPicPr>
            <a:picLocks noGrp="1" noChangeAspect="1" noChangeArrowheads="1"/>
          </p:cNvPicPr>
          <p:nvPr>
            <p:ph idx="1"/>
          </p:nvPr>
        </p:nvPicPr>
        <p:blipFill>
          <a:blip r:embed="rId3"/>
          <a:srcRect/>
          <a:stretch>
            <a:fillRect/>
          </a:stretch>
        </p:blipFill>
        <p:spPr>
          <a:xfrm>
            <a:off x="838200" y="1565275"/>
            <a:ext cx="7715250" cy="4337050"/>
          </a:xfrm>
          <a:effectLst>
            <a:outerShdw blurRad="292100" dist="139700" dir="2700000" algn="tl" rotWithShape="0">
              <a:srgbClr val="333333">
                <a:alpha val="65000"/>
              </a:srgbClr>
            </a:outerShdw>
          </a:effectLst>
        </p:spPr>
      </p:pic>
      <p:sp>
        <p:nvSpPr>
          <p:cNvPr id="3076" name="TextBox 4"/>
          <p:cNvSpPr txBox="1">
            <a:spLocks noChangeArrowheads="1"/>
          </p:cNvSpPr>
          <p:nvPr/>
        </p:nvSpPr>
        <p:spPr bwMode="auto">
          <a:xfrm>
            <a:off x="5638800" y="5486400"/>
            <a:ext cx="2819400" cy="461963"/>
          </a:xfrm>
          <a:prstGeom prst="rect">
            <a:avLst/>
          </a:prstGeom>
          <a:noFill/>
          <a:ln w="9525">
            <a:noFill/>
            <a:miter lim="800000"/>
            <a:headEnd/>
            <a:tailEnd/>
          </a:ln>
        </p:spPr>
        <p:txBody>
          <a:bodyPr>
            <a:spAutoFit/>
          </a:bodyPr>
          <a:lstStyle/>
          <a:p>
            <a:r>
              <a:rPr lang="en-US" sz="2400" b="1">
                <a:solidFill>
                  <a:schemeClr val="bg1"/>
                </a:solidFill>
                <a:latin typeface="Calibri" pitchFamily="34" charset="0"/>
              </a:rPr>
              <a:t>Click to watch video.</a:t>
            </a:r>
          </a:p>
        </p:txBody>
      </p:sp>
      <p:sp>
        <p:nvSpPr>
          <p:cNvPr id="7" name="TextBox 4"/>
          <p:cNvSpPr txBox="1">
            <a:spLocks noChangeArrowheads="1"/>
          </p:cNvSpPr>
          <p:nvPr/>
        </p:nvSpPr>
        <p:spPr bwMode="auto">
          <a:xfrm>
            <a:off x="838200" y="5481638"/>
            <a:ext cx="3581400" cy="461962"/>
          </a:xfrm>
          <a:prstGeom prst="rect">
            <a:avLst/>
          </a:prstGeom>
          <a:noFill/>
          <a:ln w="9525">
            <a:noFill/>
            <a:miter lim="800000"/>
            <a:headEnd/>
            <a:tailEnd/>
          </a:ln>
        </p:spPr>
        <p:txBody>
          <a:bodyPr>
            <a:spAutoFit/>
          </a:bodyPr>
          <a:lstStyle/>
          <a:p>
            <a:r>
              <a:rPr lang="en-US" sz="2400" b="1">
                <a:solidFill>
                  <a:schemeClr val="bg1"/>
                </a:solidFill>
                <a:latin typeface="Calibri" pitchFamily="34" charset="0"/>
              </a:rPr>
              <a:t>Questions or Comments?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076"/>
                                        </p:tgtEl>
                                      </p:cBhvr>
                                    </p:animEffect>
                                    <p:set>
                                      <p:cBhvr>
                                        <p:cTn id="7" dur="1" fill="hold">
                                          <p:stCondLst>
                                            <p:cond delay="1999"/>
                                          </p:stCondLst>
                                        </p:cTn>
                                        <p:tgtEl>
                                          <p:spTgt spid="3076"/>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God’s Solution</a:t>
            </a:r>
          </a:p>
        </p:txBody>
      </p:sp>
      <p:sp>
        <p:nvSpPr>
          <p:cNvPr id="8195" name="Content Placeholder 2"/>
          <p:cNvSpPr>
            <a:spLocks noGrp="1"/>
          </p:cNvSpPr>
          <p:nvPr>
            <p:ph idx="1"/>
          </p:nvPr>
        </p:nvSpPr>
        <p:spPr/>
        <p:txBody>
          <a:bodyPr/>
          <a:lstStyle/>
          <a:p>
            <a:pPr marL="0" lvl="1" eaLnBrk="1" hangingPunct="1">
              <a:buFont typeface="Arial" charset="0"/>
              <a:buNone/>
            </a:pPr>
            <a:r>
              <a:rPr lang="en-US" sz="3600" smtClean="0"/>
              <a:t>The Good News (the Gospel) is that Jesus makes a way to heaven for us.</a:t>
            </a:r>
            <a:r>
              <a:rPr lang="en-US" sz="3600" i="1" smtClean="0"/>
              <a:t> </a:t>
            </a:r>
            <a:r>
              <a:rPr lang="en-US" sz="3600" baseline="30000" smtClean="0"/>
              <a:t> </a:t>
            </a:r>
            <a:endParaRPr lang="en-US" sz="3600" smtClean="0"/>
          </a:p>
          <a:p>
            <a:pPr eaLnBrk="1" hangingPunct="1">
              <a:buFont typeface="Arial" charset="0"/>
              <a:buNone/>
            </a:pPr>
            <a:endParaRPr lang="en-US" smtClean="0"/>
          </a:p>
          <a:p>
            <a:pPr eaLnBrk="1" hangingPunct="1"/>
            <a:r>
              <a:rPr lang="en-US" sz="2800" i="1" smtClean="0"/>
              <a:t>“For God so loved the world, that He gave His only Son, that whoever believes in Him should not perish but have eternal life. For God did not send His Son into the world to condemn the world, but in order that the world might be saved through Him.” </a:t>
            </a:r>
          </a:p>
          <a:p>
            <a:pPr algn="r" eaLnBrk="1" hangingPunct="1">
              <a:buFont typeface="Arial" charset="0"/>
              <a:buNone/>
            </a:pPr>
            <a:r>
              <a:rPr lang="en-US" sz="2800" smtClean="0"/>
              <a:t>John 3:16-17</a:t>
            </a:r>
          </a:p>
          <a:p>
            <a:pPr eaLnBrk="1" hangingPunct="1"/>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What Is Prayer?</a:t>
            </a:r>
          </a:p>
        </p:txBody>
      </p:sp>
      <p:sp>
        <p:nvSpPr>
          <p:cNvPr id="4099" name="Content Placeholder 2"/>
          <p:cNvSpPr>
            <a:spLocks noGrp="1"/>
          </p:cNvSpPr>
          <p:nvPr>
            <p:ph idx="1"/>
          </p:nvPr>
        </p:nvSpPr>
        <p:spPr>
          <a:xfrm>
            <a:off x="457200" y="1600200"/>
            <a:ext cx="8229600" cy="4800600"/>
          </a:xfrm>
        </p:spPr>
        <p:txBody>
          <a:bodyPr/>
          <a:lstStyle/>
          <a:p>
            <a:pPr marL="0" indent="0">
              <a:buFont typeface="Arial" charset="0"/>
              <a:buNone/>
              <a:defRPr/>
            </a:pPr>
            <a:r>
              <a:rPr lang="en-US" dirty="0" smtClean="0"/>
              <a:t>Prayer is talking to the true God. He invites us to come to Him to share our deepest and most private joys, pains, requests and feelings.</a:t>
            </a:r>
          </a:p>
          <a:p>
            <a:pPr>
              <a:defRPr/>
            </a:pPr>
            <a:endParaRPr lang="en-US" dirty="0" smtClean="0"/>
          </a:p>
          <a:p>
            <a:pPr>
              <a:defRPr/>
            </a:pPr>
            <a:r>
              <a:rPr lang="en-US" sz="2800" dirty="0" smtClean="0"/>
              <a:t>(</a:t>
            </a:r>
            <a:r>
              <a:rPr lang="en-US" sz="2800" smtClean="0"/>
              <a:t>Jesus said) </a:t>
            </a:r>
            <a:r>
              <a:rPr lang="en-US" sz="2800" i="1" dirty="0" smtClean="0"/>
              <a:t>“Ask, and it will be given to you; seek, and you will find; knock, and it will be opened to you.”													</a:t>
            </a:r>
            <a:r>
              <a:rPr lang="en-US" sz="2800" dirty="0" smtClean="0"/>
              <a:t>Matthew 7:7</a:t>
            </a:r>
            <a:endParaRPr lang="en-US"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What Is Prayer?</a:t>
            </a:r>
          </a:p>
        </p:txBody>
      </p:sp>
      <p:sp>
        <p:nvSpPr>
          <p:cNvPr id="4099" name="Content Placeholder 2"/>
          <p:cNvSpPr>
            <a:spLocks noGrp="1"/>
          </p:cNvSpPr>
          <p:nvPr>
            <p:ph idx="1"/>
          </p:nvPr>
        </p:nvSpPr>
        <p:spPr>
          <a:xfrm>
            <a:off x="457200" y="1371600"/>
            <a:ext cx="8229600" cy="4800600"/>
          </a:xfrm>
        </p:spPr>
        <p:txBody>
          <a:bodyPr/>
          <a:lstStyle/>
          <a:p>
            <a:pPr marL="0" indent="0">
              <a:buFont typeface="Arial" charset="0"/>
              <a:buNone/>
              <a:defRPr/>
            </a:pPr>
            <a:r>
              <a:rPr lang="en-US" dirty="0" smtClean="0"/>
              <a:t>Prayer is not a ritual or work to earn God's favor or make our wishes come true. Prayer is a gift of God in which believers are called to trust in the love of their Heavenly Father.</a:t>
            </a:r>
          </a:p>
          <a:p>
            <a:pPr>
              <a:buFont typeface="Arial" charset="0"/>
              <a:buNone/>
              <a:defRPr/>
            </a:pPr>
            <a:r>
              <a:rPr lang="en-US" sz="1100" dirty="0" smtClean="0"/>
              <a:t>   </a:t>
            </a:r>
          </a:p>
          <a:p>
            <a:pPr>
              <a:defRPr/>
            </a:pPr>
            <a:r>
              <a:rPr lang="en-US" i="1" dirty="0" smtClean="0"/>
              <a:t>“</a:t>
            </a:r>
            <a:r>
              <a:rPr lang="en-US" sz="2800" i="1" dirty="0" smtClean="0"/>
              <a:t>Do not be anxious about anything, but in everything by prayer and supplication with thanksgiving let your requests be made known to God.”</a:t>
            </a:r>
          </a:p>
          <a:p>
            <a:pPr algn="r">
              <a:buFont typeface="Arial" charset="0"/>
              <a:buNone/>
              <a:defRPr/>
            </a:pPr>
            <a:r>
              <a:rPr lang="en-US" sz="2800" dirty="0" smtClean="0"/>
              <a:t>Philippians 4:6</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effectLst>
                  <a:outerShdw blurRad="38100" dist="38100" dir="2700000" algn="tl">
                    <a:srgbClr val="000000">
                      <a:alpha val="43137"/>
                    </a:srgbClr>
                  </a:outerShdw>
                </a:effectLst>
              </a:rPr>
              <a:t>How Does </a:t>
            </a:r>
            <a:r>
              <a:rPr lang="en-US" b="1" dirty="0" smtClean="0">
                <a:solidFill>
                  <a:schemeClr val="accent5">
                    <a:lumMod val="75000"/>
                  </a:schemeClr>
                </a:solidFill>
              </a:rPr>
              <a:t>God Answer Prayers?</a:t>
            </a:r>
          </a:p>
        </p:txBody>
      </p:sp>
      <p:sp>
        <p:nvSpPr>
          <p:cNvPr id="65539" name="Content Placeholder 2"/>
          <p:cNvSpPr>
            <a:spLocks noGrp="1"/>
          </p:cNvSpPr>
          <p:nvPr>
            <p:ph idx="1"/>
          </p:nvPr>
        </p:nvSpPr>
        <p:spPr>
          <a:xfrm>
            <a:off x="685800" y="1447800"/>
            <a:ext cx="7543800" cy="1447800"/>
          </a:xfrm>
        </p:spPr>
        <p:txBody>
          <a:bodyPr/>
          <a:lstStyle/>
          <a:p>
            <a:pPr>
              <a:buFont typeface="Arial" charset="0"/>
              <a:buNone/>
            </a:pPr>
            <a:r>
              <a:rPr lang="en-US" smtClean="0"/>
              <a:t>God answers prayers in three ways:</a:t>
            </a:r>
          </a:p>
        </p:txBody>
      </p:sp>
      <p:graphicFrame>
        <p:nvGraphicFramePr>
          <p:cNvPr id="4" name="Diagram 3"/>
          <p:cNvGraphicFramePr/>
          <p:nvPr/>
        </p:nvGraphicFramePr>
        <p:xfrm>
          <a:off x="1447800" y="2362200"/>
          <a:ext cx="6096000" cy="353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effectLst>
                  <a:outerShdw blurRad="38100" dist="38100" dir="2700000" algn="tl">
                    <a:srgbClr val="000000">
                      <a:alpha val="43137"/>
                    </a:srgbClr>
                  </a:outerShdw>
                </a:effectLst>
              </a:rPr>
              <a:t>How Does </a:t>
            </a:r>
            <a:r>
              <a:rPr lang="en-US" b="1" dirty="0" smtClean="0">
                <a:solidFill>
                  <a:schemeClr val="accent5">
                    <a:lumMod val="75000"/>
                  </a:schemeClr>
                </a:solidFill>
              </a:rPr>
              <a:t>God Answer Prayers?</a:t>
            </a:r>
          </a:p>
        </p:txBody>
      </p:sp>
      <p:sp>
        <p:nvSpPr>
          <p:cNvPr id="66563" name="Content Placeholder 2"/>
          <p:cNvSpPr>
            <a:spLocks noGrp="1"/>
          </p:cNvSpPr>
          <p:nvPr>
            <p:ph idx="1"/>
          </p:nvPr>
        </p:nvSpPr>
        <p:spPr>
          <a:xfrm>
            <a:off x="457200" y="1600200"/>
            <a:ext cx="8229600" cy="1219200"/>
          </a:xfrm>
        </p:spPr>
        <p:txBody>
          <a:bodyPr/>
          <a:lstStyle/>
          <a:p>
            <a:r>
              <a:rPr lang="en-US" smtClean="0"/>
              <a:t>"</a:t>
            </a:r>
            <a:r>
              <a:rPr lang="en-US" b="1" smtClean="0"/>
              <a:t>Yes!</a:t>
            </a:r>
            <a:r>
              <a:rPr lang="en-US" smtClean="0"/>
              <a:t>” We find many examples of God granting the requests of His people.  </a:t>
            </a:r>
          </a:p>
        </p:txBody>
      </p:sp>
      <p:graphicFrame>
        <p:nvGraphicFramePr>
          <p:cNvPr id="5" name="Table 4"/>
          <p:cNvGraphicFramePr>
            <a:graphicFrameLocks noGrp="1"/>
          </p:cNvGraphicFramePr>
          <p:nvPr/>
        </p:nvGraphicFramePr>
        <p:xfrm>
          <a:off x="1600200" y="2895600"/>
          <a:ext cx="5364163" cy="2498725"/>
        </p:xfrm>
        <a:graphic>
          <a:graphicData uri="http://schemas.openxmlformats.org/drawingml/2006/table">
            <a:tbl>
              <a:tblPr firstRow="1" bandRow="1">
                <a:tableStyleId>{5940675A-B579-460E-94D1-54222C63F5DA}</a:tableStyleId>
              </a:tblPr>
              <a:tblGrid>
                <a:gridCol w="2682240"/>
                <a:gridCol w="2682240"/>
              </a:tblGrid>
              <a:tr h="1247334">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accent6">
                              <a:lumMod val="50000"/>
                            </a:schemeClr>
                          </a:solidFill>
                        </a:rPr>
                        <a:t> A</a:t>
                      </a:r>
                      <a:r>
                        <a:rPr lang="en-US" sz="2800" baseline="0" dirty="0" smtClean="0">
                          <a:solidFill>
                            <a:schemeClr val="accent6">
                              <a:lumMod val="50000"/>
                            </a:schemeClr>
                          </a:solidFill>
                        </a:rPr>
                        <a:t> le</a:t>
                      </a:r>
                      <a:r>
                        <a:rPr lang="en-US" sz="2800" dirty="0" smtClean="0">
                          <a:solidFill>
                            <a:schemeClr val="accent6">
                              <a:lumMod val="50000"/>
                            </a:schemeClr>
                          </a:solidFill>
                        </a:rPr>
                        <a:t>per healed</a:t>
                      </a:r>
                      <a:endParaRPr lang="en-US" sz="2800" dirty="0" smtClean="0"/>
                    </a:p>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smtClean="0">
                          <a:hlinkClick r:id=""/>
                        </a:rPr>
                        <a:t>Mark 1:40-41</a:t>
                      </a:r>
                      <a:endParaRPr lang="en-US" sz="2000" dirty="0" smtClean="0"/>
                    </a:p>
                  </a:txBody>
                  <a:tcPr>
                    <a:gradFill>
                      <a:gsLst>
                        <a:gs pos="0">
                          <a:srgbClr val="EECE72"/>
                        </a:gs>
                        <a:gs pos="64999">
                          <a:schemeClr val="bg1">
                            <a:lumMod val="95000"/>
                          </a:schemeClr>
                        </a:gs>
                        <a:gs pos="100000">
                          <a:schemeClr val="bg1"/>
                        </a:gs>
                      </a:gsLst>
                      <a:lin ang="5400000" scaled="0"/>
                    </a:gra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accent6">
                              <a:lumMod val="50000"/>
                            </a:schemeClr>
                          </a:solidFill>
                        </a:rPr>
                        <a:t> Hannah</a:t>
                      </a:r>
                      <a:r>
                        <a:rPr lang="en-US" sz="2800" baseline="0" dirty="0" smtClean="0">
                          <a:solidFill>
                            <a:schemeClr val="accent6">
                              <a:lumMod val="50000"/>
                            </a:schemeClr>
                          </a:solidFill>
                        </a:rPr>
                        <a:t> is granted a child </a:t>
                      </a:r>
                      <a:endParaRPr lang="en-US" sz="2800" dirty="0" smtClean="0"/>
                    </a:p>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smtClean="0">
                          <a:hlinkClick r:id=""/>
                        </a:rPr>
                        <a:t>1 Samuel</a:t>
                      </a:r>
                      <a:r>
                        <a:rPr lang="en-US" sz="2000" baseline="0" dirty="0" smtClean="0">
                          <a:hlinkClick r:id=""/>
                        </a:rPr>
                        <a:t> 1:11</a:t>
                      </a:r>
                      <a:endParaRPr lang="en-US" sz="2000" dirty="0" smtClean="0"/>
                    </a:p>
                  </a:txBody>
                  <a:tcPr>
                    <a:gradFill>
                      <a:gsLst>
                        <a:gs pos="0">
                          <a:srgbClr val="EECE72"/>
                        </a:gs>
                        <a:gs pos="64999">
                          <a:schemeClr val="bg1">
                            <a:lumMod val="95000"/>
                          </a:schemeClr>
                        </a:gs>
                        <a:gs pos="100000">
                          <a:schemeClr val="bg1"/>
                        </a:gs>
                      </a:gsLst>
                      <a:lin ang="5400000" scaled="0"/>
                    </a:gradFill>
                  </a:tcPr>
                </a:tc>
              </a:tr>
              <a:tr h="886266">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solidFill>
                            <a:schemeClr val="accent6">
                              <a:lumMod val="50000"/>
                            </a:schemeClr>
                          </a:solidFill>
                        </a:rPr>
                        <a:t>Paul and Silas freed</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accent6">
                              <a:lumMod val="50000"/>
                            </a:schemeClr>
                          </a:solidFill>
                          <a:hlinkClick r:id=""/>
                        </a:rPr>
                        <a:t>Acts 16:25-26</a:t>
                      </a:r>
                      <a:endParaRPr lang="en-US" sz="2000" dirty="0" smtClean="0"/>
                    </a:p>
                  </a:txBody>
                  <a:tcPr>
                    <a:gradFill>
                      <a:gsLst>
                        <a:gs pos="0">
                          <a:srgbClr val="EECE72"/>
                        </a:gs>
                        <a:gs pos="64999">
                          <a:schemeClr val="bg1">
                            <a:lumMod val="95000"/>
                          </a:schemeClr>
                        </a:gs>
                        <a:gs pos="100000">
                          <a:schemeClr val="bg1"/>
                        </a:gs>
                      </a:gsLst>
                      <a:lin ang="5400000" scaled="0"/>
                    </a:gra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accent6">
                              <a:lumMod val="50000"/>
                            </a:schemeClr>
                          </a:solidFill>
                        </a:rPr>
                        <a:t> A land</a:t>
                      </a:r>
                      <a:r>
                        <a:rPr lang="en-US" sz="2800" baseline="0" dirty="0" smtClean="0">
                          <a:solidFill>
                            <a:schemeClr val="accent6">
                              <a:lumMod val="50000"/>
                            </a:schemeClr>
                          </a:solidFill>
                        </a:rPr>
                        <a:t> provided</a:t>
                      </a:r>
                      <a:br>
                        <a:rPr lang="en-US" sz="2800" baseline="0" dirty="0" smtClean="0">
                          <a:solidFill>
                            <a:schemeClr val="accent6">
                              <a:lumMod val="50000"/>
                            </a:schemeClr>
                          </a:solidFill>
                        </a:rPr>
                      </a:br>
                      <a:r>
                        <a:rPr lang="en-US" sz="2000" baseline="0" dirty="0" smtClean="0">
                          <a:solidFill>
                            <a:schemeClr val="accent6">
                              <a:lumMod val="50000"/>
                            </a:schemeClr>
                          </a:solidFill>
                          <a:hlinkClick r:id=""/>
                        </a:rPr>
                        <a:t>1 Chronicles 4:10</a:t>
                      </a:r>
                      <a:endParaRPr lang="en-US" sz="2000" dirty="0" smtClean="0"/>
                    </a:p>
                  </a:txBody>
                  <a:tcPr>
                    <a:gradFill>
                      <a:gsLst>
                        <a:gs pos="0">
                          <a:srgbClr val="EECE72"/>
                        </a:gs>
                        <a:gs pos="64999">
                          <a:schemeClr val="bg1">
                            <a:lumMod val="95000"/>
                          </a:schemeClr>
                        </a:gs>
                        <a:gs pos="100000">
                          <a:schemeClr val="bg1"/>
                        </a:gs>
                      </a:gsLst>
                      <a:lin ang="5400000" scaled="0"/>
                    </a:grad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effectLst>
                  <a:outerShdw blurRad="38100" dist="38100" dir="2700000" algn="tl">
                    <a:srgbClr val="000000">
                      <a:alpha val="43137"/>
                    </a:srgbClr>
                  </a:outerShdw>
                </a:effectLst>
              </a:rPr>
              <a:t>How Does </a:t>
            </a:r>
            <a:r>
              <a:rPr lang="en-US" b="1" dirty="0" smtClean="0">
                <a:solidFill>
                  <a:schemeClr val="accent5">
                    <a:lumMod val="75000"/>
                  </a:schemeClr>
                </a:solidFill>
              </a:rPr>
              <a:t>God Answer Prayers?</a:t>
            </a:r>
          </a:p>
        </p:txBody>
      </p:sp>
      <p:sp>
        <p:nvSpPr>
          <p:cNvPr id="5123" name="Content Placeholder 2"/>
          <p:cNvSpPr>
            <a:spLocks noGrp="1"/>
          </p:cNvSpPr>
          <p:nvPr>
            <p:ph idx="1"/>
          </p:nvPr>
        </p:nvSpPr>
        <p:spPr>
          <a:xfrm>
            <a:off x="457200" y="1600200"/>
            <a:ext cx="8229600" cy="4800600"/>
          </a:xfrm>
        </p:spPr>
        <p:txBody>
          <a:bodyPr/>
          <a:lstStyle/>
          <a:p>
            <a:pPr marL="0" indent="0">
              <a:buFont typeface="Arial" charset="0"/>
              <a:buNone/>
              <a:defRPr/>
            </a:pPr>
            <a:r>
              <a:rPr lang="en-US" sz="3150" dirty="0" smtClean="0"/>
              <a:t>"</a:t>
            </a:r>
            <a:r>
              <a:rPr lang="en-US" sz="3150" b="1" dirty="0" smtClean="0"/>
              <a:t>No,</a:t>
            </a:r>
            <a:r>
              <a:rPr lang="en-US" sz="3150" dirty="0" smtClean="0"/>
              <a:t> I have something better in mind.” Example: God did not grant Paul’s request for healing.</a:t>
            </a:r>
          </a:p>
          <a:p>
            <a:pPr marL="0" indent="0">
              <a:buFont typeface="Arial" charset="0"/>
              <a:buNone/>
              <a:defRPr/>
            </a:pPr>
            <a:r>
              <a:rPr lang="en-US" sz="3150" dirty="0" smtClean="0"/>
              <a:t>  </a:t>
            </a:r>
          </a:p>
          <a:p>
            <a:pPr>
              <a:defRPr/>
            </a:pPr>
            <a:r>
              <a:rPr lang="en-US" sz="2800" i="1" dirty="0" smtClean="0"/>
              <a:t>“Three times I pleaded with the Lord to take it (the thorn in the flesh) away from me. But He said to me, “My grace is sufficient for you, for My power is made perfect in weakness.”	</a:t>
            </a:r>
          </a:p>
          <a:p>
            <a:pPr algn="r">
              <a:buFont typeface="Arial" charset="0"/>
              <a:buNone/>
              <a:defRPr/>
            </a:pPr>
            <a:r>
              <a:rPr lang="en-US" sz="2800" dirty="0" smtClean="0"/>
              <a:t>2 Corinthians 12:8-9a</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effectLst>
                  <a:outerShdw blurRad="38100" dist="38100" dir="2700000" algn="tl">
                    <a:srgbClr val="000000">
                      <a:alpha val="43137"/>
                    </a:srgbClr>
                  </a:outerShdw>
                </a:effectLst>
              </a:rPr>
              <a:t>How Does </a:t>
            </a:r>
            <a:r>
              <a:rPr lang="en-US" b="1" dirty="0" smtClean="0">
                <a:solidFill>
                  <a:schemeClr val="accent5">
                    <a:lumMod val="75000"/>
                  </a:schemeClr>
                </a:solidFill>
              </a:rPr>
              <a:t>God Answer Prayers?</a:t>
            </a:r>
          </a:p>
        </p:txBody>
      </p:sp>
      <p:sp>
        <p:nvSpPr>
          <p:cNvPr id="68611" name="Content Placeholder 2"/>
          <p:cNvSpPr>
            <a:spLocks noGrp="1"/>
          </p:cNvSpPr>
          <p:nvPr>
            <p:ph idx="1"/>
          </p:nvPr>
        </p:nvSpPr>
        <p:spPr>
          <a:xfrm>
            <a:off x="457200" y="1600200"/>
            <a:ext cx="8229600" cy="4800600"/>
          </a:xfrm>
        </p:spPr>
        <p:txBody>
          <a:bodyPr/>
          <a:lstStyle/>
          <a:p>
            <a:pPr>
              <a:buFont typeface="Arial" charset="0"/>
              <a:buNone/>
            </a:pPr>
            <a:r>
              <a:rPr lang="en-US" smtClean="0"/>
              <a:t>“</a:t>
            </a:r>
            <a:r>
              <a:rPr lang="en-US" b="1" smtClean="0"/>
              <a:t>Wait</a:t>
            </a:r>
            <a:r>
              <a:rPr lang="en-US" smtClean="0"/>
              <a:t>; the time is not right yet." </a:t>
            </a:r>
          </a:p>
          <a:p>
            <a:pPr>
              <a:buFont typeface="Arial" charset="0"/>
              <a:buNone/>
            </a:pPr>
            <a:endParaRPr lang="en-US" smtClean="0"/>
          </a:p>
          <a:p>
            <a:r>
              <a:rPr lang="en-US" smtClean="0"/>
              <a:t>Example: God waited many years to grant Abraham and Sarah a child.  </a:t>
            </a:r>
          </a:p>
          <a:p>
            <a:pPr lvl="1">
              <a:buFont typeface="Arial" charset="0"/>
              <a:buNone/>
            </a:pPr>
            <a:r>
              <a:rPr lang="en-US" smtClean="0"/>
              <a:t>					See Genesis 16:1-2, 21:1-3.</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The Lord’s Prayer</a:t>
            </a:r>
          </a:p>
        </p:txBody>
      </p:sp>
      <p:sp>
        <p:nvSpPr>
          <p:cNvPr id="3" name="Content Placeholder 2"/>
          <p:cNvSpPr>
            <a:spLocks noGrp="1"/>
          </p:cNvSpPr>
          <p:nvPr>
            <p:ph idx="1"/>
          </p:nvPr>
        </p:nvSpPr>
        <p:spPr>
          <a:xfrm>
            <a:off x="457200" y="1600200"/>
            <a:ext cx="8229600" cy="4800600"/>
          </a:xfrm>
        </p:spPr>
        <p:txBody>
          <a:bodyPr rtlCol="0">
            <a:normAutofit fontScale="92500" lnSpcReduction="10000"/>
          </a:bodyPr>
          <a:lstStyle/>
          <a:p>
            <a:pPr>
              <a:buFont typeface="Arial" charset="0"/>
              <a:buNone/>
              <a:defRPr/>
            </a:pPr>
            <a:r>
              <a:rPr lang="en-US" dirty="0" smtClean="0"/>
              <a:t>Jesus taught us a model prayer in the </a:t>
            </a:r>
            <a:r>
              <a:rPr lang="en-US" dirty="0" smtClean="0">
                <a:hlinkClick r:id="rId2" tooltip="Click and go to Question 7.5 for more information on the Lord's Prayer."/>
              </a:rPr>
              <a:t>Lord’s Prayer</a:t>
            </a:r>
            <a:r>
              <a:rPr lang="en-US" dirty="0" smtClean="0"/>
              <a:t>.</a:t>
            </a:r>
          </a:p>
          <a:p>
            <a:pPr>
              <a:defRPr/>
            </a:pPr>
            <a:endParaRPr lang="en-US" dirty="0" smtClean="0"/>
          </a:p>
          <a:p>
            <a:pPr>
              <a:defRPr/>
            </a:pPr>
            <a:r>
              <a:rPr lang="en-US" i="1" dirty="0" smtClean="0"/>
              <a:t>“Our Father who art in heaven, hallowed by Thy Name. Thy Kingdom come. Thy will be done on earth as it is in heaven. Give us this day our daily bread, and forgive us our trespasses as we forgive those who trespass against us, and lead us not into temptation, but deliver us from evil. For Thine is the Kingdom and the power and the glory, forever and ever. Amen.” 	</a:t>
            </a:r>
            <a:r>
              <a:rPr lang="en-US" dirty="0" smtClean="0"/>
              <a:t>See</a:t>
            </a:r>
            <a:r>
              <a:rPr lang="en-US" i="1" dirty="0" smtClean="0"/>
              <a:t> </a:t>
            </a:r>
            <a:r>
              <a:rPr lang="en-US" dirty="0" smtClean="0"/>
              <a:t>Matthew 6:9-13.</a:t>
            </a:r>
          </a:p>
          <a:p>
            <a:pPr marL="0" lvl="1" indent="0"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DISCUSSION</a:t>
            </a:r>
          </a:p>
        </p:txBody>
      </p:sp>
      <p:sp>
        <p:nvSpPr>
          <p:cNvPr id="11267" name="Content Placeholder 2"/>
          <p:cNvSpPr>
            <a:spLocks noGrp="1"/>
          </p:cNvSpPr>
          <p:nvPr>
            <p:ph idx="1"/>
          </p:nvPr>
        </p:nvSpPr>
        <p:spPr>
          <a:xfrm>
            <a:off x="457200" y="2209800"/>
            <a:ext cx="8229600" cy="3429000"/>
          </a:xfrm>
        </p:spPr>
        <p:txBody>
          <a:bodyPr/>
          <a:lstStyle/>
          <a:p>
            <a:pPr marL="804672">
              <a:defRPr/>
            </a:pPr>
            <a:r>
              <a:rPr lang="en-US" sz="2400" dirty="0" smtClean="0"/>
              <a:t>If God knows what’s best for us and will give us what we need when we need it, why should we even pray?</a:t>
            </a:r>
          </a:p>
          <a:p>
            <a:pPr marL="804672">
              <a:defRPr/>
            </a:pPr>
            <a:r>
              <a:rPr lang="en-US" sz="2400" dirty="0" smtClean="0"/>
              <a:t>What two things do the two words </a:t>
            </a:r>
            <a:r>
              <a:rPr lang="en-US" sz="2400" i="1" dirty="0" smtClean="0"/>
              <a:t>“Our Father” </a:t>
            </a:r>
            <a:r>
              <a:rPr lang="en-US" sz="2400" dirty="0" smtClean="0"/>
              <a:t>tell us about prayer?</a:t>
            </a:r>
          </a:p>
          <a:p>
            <a:pPr marL="804672" eaLnBrk="1" hangingPunct="1">
              <a:defRPr/>
            </a:pPr>
            <a:r>
              <a:rPr lang="en-US" sz="2400" dirty="0" smtClean="0"/>
              <a:t>What has been your experience with prayer?</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Session 8</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Baptism</a:t>
            </a:r>
          </a:p>
        </p:txBody>
      </p:sp>
      <p:pic>
        <p:nvPicPr>
          <p:cNvPr id="72707" name="Picture 7">
            <a:hlinkClick r:id="rId2" tooltip="Click to watch video"/>
          </p:cNvPr>
          <p:cNvPicPr>
            <a:picLocks noGrp="1" noChangeAspect="1" noChangeArrowheads="1"/>
          </p:cNvPicPr>
          <p:nvPr>
            <p:ph idx="1"/>
          </p:nvPr>
        </p:nvPicPr>
        <p:blipFill>
          <a:blip r:embed="rId3"/>
          <a:srcRect/>
          <a:stretch>
            <a:fillRect/>
          </a:stretch>
        </p:blipFill>
        <p:spPr>
          <a:xfrm>
            <a:off x="844550" y="1524000"/>
            <a:ext cx="7683500" cy="4572000"/>
          </a:xfrm>
        </p:spPr>
      </p:pic>
      <p:sp>
        <p:nvSpPr>
          <p:cNvPr id="3076" name="TextBox 4"/>
          <p:cNvSpPr txBox="1">
            <a:spLocks noChangeArrowheads="1"/>
          </p:cNvSpPr>
          <p:nvPr/>
        </p:nvSpPr>
        <p:spPr bwMode="auto">
          <a:xfrm>
            <a:off x="5486400" y="5486400"/>
            <a:ext cx="2819400" cy="461963"/>
          </a:xfrm>
          <a:prstGeom prst="rect">
            <a:avLst/>
          </a:prstGeom>
          <a:noFill/>
          <a:ln w="9525">
            <a:noFill/>
            <a:miter lim="800000"/>
            <a:headEnd/>
            <a:tailEnd/>
          </a:ln>
        </p:spPr>
        <p:txBody>
          <a:bodyPr>
            <a:spAutoFit/>
          </a:bodyPr>
          <a:lstStyle/>
          <a:p>
            <a:r>
              <a:rPr lang="en-US" sz="2400" b="1">
                <a:solidFill>
                  <a:schemeClr val="bg1"/>
                </a:solidFill>
                <a:latin typeface="Calibri" pitchFamily="34" charset="0"/>
              </a:rPr>
              <a:t>Click to watch video.</a:t>
            </a:r>
          </a:p>
        </p:txBody>
      </p:sp>
      <p:sp>
        <p:nvSpPr>
          <p:cNvPr id="7" name="TextBox 4"/>
          <p:cNvSpPr txBox="1">
            <a:spLocks noChangeArrowheads="1"/>
          </p:cNvSpPr>
          <p:nvPr/>
        </p:nvSpPr>
        <p:spPr bwMode="auto">
          <a:xfrm>
            <a:off x="838200" y="5481638"/>
            <a:ext cx="3581400" cy="461962"/>
          </a:xfrm>
          <a:prstGeom prst="rect">
            <a:avLst/>
          </a:prstGeom>
          <a:noFill/>
          <a:ln w="9525">
            <a:noFill/>
            <a:miter lim="800000"/>
            <a:headEnd/>
            <a:tailEnd/>
          </a:ln>
        </p:spPr>
        <p:txBody>
          <a:bodyPr>
            <a:spAutoFit/>
          </a:bodyPr>
          <a:lstStyle/>
          <a:p>
            <a:r>
              <a:rPr lang="en-US" sz="2400" b="1">
                <a:solidFill>
                  <a:schemeClr val="bg1"/>
                </a:solidFill>
                <a:latin typeface="Calibri" pitchFamily="34" charset="0"/>
              </a:rPr>
              <a:t>Questions or Comments?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076"/>
                                        </p:tgtEl>
                                      </p:cBhvr>
                                    </p:animEffect>
                                    <p:set>
                                      <p:cBhvr>
                                        <p:cTn id="7" dur="1" fill="hold">
                                          <p:stCondLst>
                                            <p:cond delay="1999"/>
                                          </p:stCondLst>
                                        </p:cTn>
                                        <p:tgtEl>
                                          <p:spTgt spid="3076"/>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God’s Solution</a:t>
            </a:r>
          </a:p>
        </p:txBody>
      </p:sp>
      <p:sp>
        <p:nvSpPr>
          <p:cNvPr id="9219" name="Content Placeholder 2"/>
          <p:cNvSpPr>
            <a:spLocks noGrp="1"/>
          </p:cNvSpPr>
          <p:nvPr>
            <p:ph idx="1"/>
          </p:nvPr>
        </p:nvSpPr>
        <p:spPr/>
        <p:txBody>
          <a:bodyPr/>
          <a:lstStyle/>
          <a:p>
            <a:pPr marL="0" lvl="1" eaLnBrk="1" hangingPunct="1">
              <a:buFont typeface="Arial" charset="0"/>
              <a:buNone/>
            </a:pPr>
            <a:r>
              <a:rPr lang="en-US" sz="3600" smtClean="0"/>
              <a:t>Our relationship with God is restored as a gift (grace).</a:t>
            </a:r>
          </a:p>
          <a:p>
            <a:pPr eaLnBrk="1" hangingPunct="1">
              <a:buFont typeface="Arial" charset="0"/>
              <a:buNone/>
            </a:pPr>
            <a:endParaRPr lang="en-US" smtClean="0"/>
          </a:p>
          <a:p>
            <a:pPr eaLnBrk="1" hangingPunct="1"/>
            <a:r>
              <a:rPr lang="en-US" sz="2800" smtClean="0"/>
              <a:t>“</a:t>
            </a:r>
            <a:r>
              <a:rPr lang="en-US" sz="2800" i="1" smtClean="0"/>
              <a:t>For by grace you have been saved through faith. And this is not your own doing; it is the gift of God, not a result of works, so that no one may boast.”</a:t>
            </a:r>
            <a:r>
              <a:rPr lang="en-US" sz="2800" smtClean="0"/>
              <a:t> </a:t>
            </a:r>
          </a:p>
          <a:p>
            <a:pPr algn="r" eaLnBrk="1" hangingPunct="1">
              <a:buFont typeface="Arial" charset="0"/>
              <a:buNone/>
            </a:pPr>
            <a:r>
              <a:rPr lang="en-US" sz="2800" smtClean="0"/>
              <a:t>Ephesians 2:8-9</a:t>
            </a:r>
          </a:p>
          <a:p>
            <a:pPr eaLnBrk="1" hangingPunct="1"/>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Sacraments</a:t>
            </a:r>
          </a:p>
        </p:txBody>
      </p:sp>
      <p:sp>
        <p:nvSpPr>
          <p:cNvPr id="73731" name="Content Placeholder 2"/>
          <p:cNvSpPr>
            <a:spLocks noGrp="1"/>
          </p:cNvSpPr>
          <p:nvPr>
            <p:ph idx="1"/>
          </p:nvPr>
        </p:nvSpPr>
        <p:spPr>
          <a:xfrm>
            <a:off x="762000" y="1752600"/>
            <a:ext cx="8001000" cy="1905000"/>
          </a:xfrm>
        </p:spPr>
        <p:txBody>
          <a:bodyPr/>
          <a:lstStyle/>
          <a:p>
            <a:pPr marL="0" indent="0">
              <a:buFont typeface="Arial" charset="0"/>
              <a:buNone/>
            </a:pPr>
            <a:r>
              <a:rPr lang="en-US" smtClean="0"/>
              <a:t>Baptism (and Communion) are Sacraments, that is, sacred acts. They have three criteria:</a:t>
            </a:r>
          </a:p>
        </p:txBody>
      </p:sp>
      <p:graphicFrame>
        <p:nvGraphicFramePr>
          <p:cNvPr id="4" name="Table 3"/>
          <p:cNvGraphicFramePr>
            <a:graphicFrameLocks noGrp="1"/>
          </p:cNvGraphicFramePr>
          <p:nvPr/>
        </p:nvGraphicFramePr>
        <p:xfrm>
          <a:off x="685800" y="3124200"/>
          <a:ext cx="8047038" cy="2925763"/>
        </p:xfrm>
        <a:graphic>
          <a:graphicData uri="http://schemas.openxmlformats.org/drawingml/2006/table">
            <a:tbl>
              <a:tblPr firstRow="1" bandRow="1">
                <a:tableStyleId>{C083E6E3-FA7D-4D7B-A595-EF9225AFEA82}</a:tableStyleId>
              </a:tblPr>
              <a:tblGrid>
                <a:gridCol w="2682240"/>
                <a:gridCol w="2682240"/>
                <a:gridCol w="2682240"/>
              </a:tblGrid>
              <a:tr h="35560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800" b="0" i="1" dirty="0" smtClean="0"/>
                        <a:t>Baptism</a:t>
                      </a:r>
                      <a:r>
                        <a:rPr lang="en-US" sz="2800" b="0" i="1" baseline="0" dirty="0" smtClean="0"/>
                        <a:t> </a:t>
                      </a:r>
                      <a:endParaRPr lang="en-US" sz="2800" b="0" i="1" dirty="0" smtClean="0"/>
                    </a:p>
                  </a:txBody>
                  <a:tcPr/>
                </a:tc>
                <a:tc>
                  <a:txBody>
                    <a:bodyPr/>
                    <a:lstStyle/>
                    <a:p>
                      <a:pPr algn="ctr"/>
                      <a:r>
                        <a:rPr lang="en-US" sz="2800" b="0" i="1" dirty="0" smtClean="0"/>
                        <a:t>Communion</a:t>
                      </a:r>
                      <a:endParaRPr lang="en-US" sz="2800" b="0" i="1" dirty="0"/>
                    </a:p>
                  </a:txBody>
                  <a:tcPr/>
                </a:tc>
              </a:tr>
              <a:tr h="370840">
                <a:tc>
                  <a:txBody>
                    <a:bodyPr/>
                    <a:lstStyle/>
                    <a:p>
                      <a:pPr algn="l"/>
                      <a:r>
                        <a:rPr lang="en-US" sz="2800" dirty="0" smtClean="0"/>
                        <a:t>Instituted by God</a:t>
                      </a:r>
                      <a:endParaRPr lang="en-US" sz="2000" dirty="0"/>
                    </a:p>
                  </a:txBody>
                  <a:tcPr>
                    <a:solidFill>
                      <a:schemeClr val="accent3">
                        <a:alpha val="50000"/>
                      </a:schemeClr>
                    </a:solidFill>
                  </a:tcPr>
                </a:tc>
                <a:tc>
                  <a:txBody>
                    <a:bodyPr/>
                    <a:lstStyle/>
                    <a:p>
                      <a:pPr algn="ctr"/>
                      <a:r>
                        <a:rPr lang="en-US" sz="2800" dirty="0" smtClean="0"/>
                        <a:t>Matt. 28:19</a:t>
                      </a:r>
                      <a:endParaRPr lang="en-US" sz="2800" dirty="0"/>
                    </a:p>
                  </a:txBody>
                  <a:tcPr anchor="ctr"/>
                </a:tc>
                <a:tc>
                  <a:txBody>
                    <a:bodyPr/>
                    <a:lstStyle/>
                    <a:p>
                      <a:pPr algn="ctr"/>
                      <a:r>
                        <a:rPr lang="en-US" sz="2800" dirty="0" smtClean="0"/>
                        <a:t>Luke</a:t>
                      </a:r>
                      <a:r>
                        <a:rPr lang="en-US" sz="2800" baseline="0" dirty="0" smtClean="0"/>
                        <a:t> 22:19</a:t>
                      </a:r>
                      <a:endParaRPr lang="en-US" sz="28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Visible Element </a:t>
                      </a:r>
                      <a:endParaRPr lang="en-US" sz="2800" dirty="0"/>
                    </a:p>
                  </a:txBody>
                  <a:tcPr/>
                </a:tc>
                <a:tc>
                  <a:txBody>
                    <a:bodyPr/>
                    <a:lstStyle/>
                    <a:p>
                      <a:pPr algn="ctr"/>
                      <a:r>
                        <a:rPr lang="en-US" sz="2800" dirty="0" smtClean="0"/>
                        <a:t>Water</a:t>
                      </a:r>
                      <a:endParaRPr lang="en-US" sz="2800" dirty="0"/>
                    </a:p>
                  </a:txBody>
                  <a:tcPr anchor="ctr"/>
                </a:tc>
                <a:tc>
                  <a:txBody>
                    <a:bodyPr/>
                    <a:lstStyle/>
                    <a:p>
                      <a:pPr algn="ctr"/>
                      <a:r>
                        <a:rPr lang="en-US" sz="2800" dirty="0" smtClean="0"/>
                        <a:t>Bread and Wine</a:t>
                      </a:r>
                      <a:endParaRPr lang="en-US" sz="28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Promise of Forgiveness</a:t>
                      </a:r>
                      <a:endParaRPr lang="en-US" sz="2800" dirty="0"/>
                    </a:p>
                  </a:txBody>
                  <a:tcPr>
                    <a:solidFill>
                      <a:schemeClr val="accent3">
                        <a:alpha val="50000"/>
                      </a:schemeClr>
                    </a:solidFill>
                  </a:tcPr>
                </a:tc>
                <a:tc>
                  <a:txBody>
                    <a:bodyPr/>
                    <a:lstStyle/>
                    <a:p>
                      <a:pPr algn="ctr"/>
                      <a:r>
                        <a:rPr lang="en-US" sz="2800" dirty="0" smtClean="0"/>
                        <a:t>Acts 2:38</a:t>
                      </a:r>
                      <a:endParaRPr lang="en-US" sz="2800" dirty="0"/>
                    </a:p>
                  </a:txBody>
                  <a:tcPr anchor="ctr"/>
                </a:tc>
                <a:tc>
                  <a:txBody>
                    <a:bodyPr/>
                    <a:lstStyle/>
                    <a:p>
                      <a:pPr algn="ctr"/>
                      <a:r>
                        <a:rPr lang="en-US" sz="2800" dirty="0" smtClean="0"/>
                        <a:t>Matt. 26:28</a:t>
                      </a:r>
                      <a:endParaRPr lang="en-US" sz="2800" dirty="0"/>
                    </a:p>
                  </a:txBody>
                  <a:tcPr anchor="ct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Sacraments</a:t>
            </a:r>
          </a:p>
        </p:txBody>
      </p:sp>
      <p:sp>
        <p:nvSpPr>
          <p:cNvPr id="74755" name="Content Placeholder 2"/>
          <p:cNvSpPr>
            <a:spLocks noGrp="1"/>
          </p:cNvSpPr>
          <p:nvPr>
            <p:ph idx="1"/>
          </p:nvPr>
        </p:nvSpPr>
        <p:spPr>
          <a:xfrm>
            <a:off x="1219200" y="1447800"/>
            <a:ext cx="7467600" cy="1295400"/>
          </a:xfrm>
        </p:spPr>
        <p:txBody>
          <a:bodyPr/>
          <a:lstStyle/>
          <a:p>
            <a:pPr marL="0" indent="0">
              <a:buFont typeface="Arial" charset="0"/>
              <a:buNone/>
            </a:pPr>
            <a:r>
              <a:rPr lang="en-US" smtClean="0"/>
              <a:t>Baptism is entirely what God is doing, 100 percent for us.</a:t>
            </a:r>
          </a:p>
        </p:txBody>
      </p:sp>
      <p:sp>
        <p:nvSpPr>
          <p:cNvPr id="12" name="Down Arrow 11"/>
          <p:cNvSpPr/>
          <p:nvPr/>
        </p:nvSpPr>
        <p:spPr>
          <a:xfrm rot="10800000">
            <a:off x="5029200" y="3048000"/>
            <a:ext cx="2667000" cy="2895600"/>
          </a:xfrm>
          <a:prstGeom prst="downArrow">
            <a:avLst>
              <a:gd name="adj1" fmla="val 73814"/>
              <a:gd name="adj2" fmla="val 23777"/>
            </a:avLst>
          </a:prstGeom>
          <a:gradFill>
            <a:gsLst>
              <a:gs pos="16000">
                <a:schemeClr val="bg1">
                  <a:lumMod val="95000"/>
                </a:schemeClr>
              </a:gs>
              <a:gs pos="0">
                <a:schemeClr val="bg1">
                  <a:lumMod val="85000"/>
                </a:schemeClr>
              </a:gs>
              <a:gs pos="64999">
                <a:schemeClr val="bg1">
                  <a:lumMod val="75000"/>
                </a:schemeClr>
              </a:gs>
              <a:gs pos="100000">
                <a:schemeClr val="bg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TextBox 12"/>
          <p:cNvSpPr txBox="1"/>
          <p:nvPr/>
        </p:nvSpPr>
        <p:spPr>
          <a:xfrm>
            <a:off x="4953000" y="4583113"/>
            <a:ext cx="2819400" cy="369887"/>
          </a:xfrm>
          <a:prstGeom prst="rect">
            <a:avLst/>
          </a:prstGeom>
          <a:gradFill>
            <a:gsLst>
              <a:gs pos="0">
                <a:srgbClr val="EECE72"/>
              </a:gs>
              <a:gs pos="64999">
                <a:schemeClr val="bg1">
                  <a:lumMod val="85000"/>
                </a:schemeClr>
              </a:gs>
              <a:gs pos="100000">
                <a:schemeClr val="bg1"/>
              </a:gs>
            </a:gsLst>
            <a:lin ang="5400000" scaled="0"/>
          </a:gradFill>
          <a:effectLst>
            <a:outerShdw blurRad="50800" dist="38100" dir="2700000" algn="tl" rotWithShape="0">
              <a:prstClr val="black">
                <a:alpha val="40000"/>
              </a:prstClr>
            </a:outerShdw>
          </a:effectLst>
        </p:spPr>
        <p:txBody>
          <a:bodyPr>
            <a:spAutoFit/>
          </a:bodyPr>
          <a:lstStyle/>
          <a:p>
            <a:pPr algn="ctr">
              <a:defRPr/>
            </a:pPr>
            <a:r>
              <a:rPr lang="en-US" dirty="0"/>
              <a:t>What we do for God</a:t>
            </a:r>
          </a:p>
        </p:txBody>
      </p:sp>
      <p:sp>
        <p:nvSpPr>
          <p:cNvPr id="15" name="Down Arrow 14"/>
          <p:cNvSpPr/>
          <p:nvPr/>
        </p:nvSpPr>
        <p:spPr bwMode="auto">
          <a:xfrm>
            <a:off x="1589088" y="2743200"/>
            <a:ext cx="2667000" cy="3048000"/>
          </a:xfrm>
          <a:prstGeom prst="downArrow">
            <a:avLst>
              <a:gd name="adj1" fmla="val 73814"/>
              <a:gd name="adj2" fmla="val 23777"/>
            </a:avLst>
          </a:prstGeom>
          <a:gradFill>
            <a:gsLst>
              <a:gs pos="1000">
                <a:schemeClr val="bg1"/>
              </a:gs>
              <a:gs pos="0">
                <a:srgbClr val="11D9B8"/>
              </a:gs>
              <a:gs pos="64999">
                <a:srgbClr val="91EDB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p:nvPr/>
        </p:nvSpPr>
        <p:spPr bwMode="auto">
          <a:xfrm>
            <a:off x="1600200" y="3886200"/>
            <a:ext cx="2601913" cy="371475"/>
          </a:xfrm>
          <a:prstGeom prst="rect">
            <a:avLst/>
          </a:prstGeom>
          <a:gradFill>
            <a:gsLst>
              <a:gs pos="0">
                <a:schemeClr val="accent3">
                  <a:lumMod val="40000"/>
                  <a:lumOff val="60000"/>
                </a:schemeClr>
              </a:gs>
              <a:gs pos="64999">
                <a:schemeClr val="bg1">
                  <a:lumMod val="85000"/>
                </a:schemeClr>
              </a:gs>
              <a:gs pos="100000">
                <a:schemeClr val="bg1"/>
              </a:gs>
            </a:gsLst>
            <a:lin ang="5400000" scaled="0"/>
          </a:gradFill>
          <a:effectLst>
            <a:outerShdw blurRad="50800" dist="38100" dir="2700000" algn="tl" rotWithShape="0">
              <a:prstClr val="black">
                <a:alpha val="40000"/>
              </a:prstClr>
            </a:outerShdw>
          </a:effectLst>
        </p:spPr>
        <p:txBody>
          <a:bodyPr>
            <a:spAutoFit/>
          </a:bodyPr>
          <a:lstStyle/>
          <a:p>
            <a:pPr algn="ctr">
              <a:defRPr/>
            </a:pPr>
            <a:r>
              <a:rPr lang="en-US" dirty="0"/>
              <a:t>What </a:t>
            </a:r>
            <a:r>
              <a:rPr lang="en-US" b="1" dirty="0"/>
              <a:t>God</a:t>
            </a:r>
            <a:r>
              <a:rPr lang="en-US" dirty="0"/>
              <a:t> does for us</a:t>
            </a:r>
          </a:p>
        </p:txBody>
      </p:sp>
      <p:sp>
        <p:nvSpPr>
          <p:cNvPr id="20" name="Content Placeholder 2"/>
          <p:cNvSpPr txBox="1">
            <a:spLocks/>
          </p:cNvSpPr>
          <p:nvPr/>
        </p:nvSpPr>
        <p:spPr bwMode="auto">
          <a:xfrm>
            <a:off x="2057400" y="2514600"/>
            <a:ext cx="3429000" cy="457200"/>
          </a:xfrm>
          <a:prstGeom prst="rect">
            <a:avLst/>
          </a:prstGeom>
          <a:noFill/>
          <a:ln w="9525">
            <a:noFill/>
            <a:miter lim="800000"/>
            <a:headEnd/>
            <a:tailEnd/>
          </a:ln>
        </p:spPr>
        <p:txBody>
          <a:bodyPr/>
          <a:lstStyle/>
          <a:p>
            <a:pPr marL="0" lvl="1">
              <a:spcBef>
                <a:spcPct val="20000"/>
              </a:spcBef>
              <a:buFont typeface="Arial" charset="0"/>
              <a:buNone/>
              <a:defRPr/>
            </a:pPr>
            <a:r>
              <a:rPr lang="en-US" sz="2800" dirty="0">
                <a:latin typeface="+mn-lt"/>
                <a:cs typeface="+mn-cs"/>
              </a:rPr>
              <a:t>			      Sacrament</a:t>
            </a:r>
          </a:p>
        </p:txBody>
      </p:sp>
      <p:sp>
        <p:nvSpPr>
          <p:cNvPr id="74761" name="TextBox 20"/>
          <p:cNvSpPr txBox="1">
            <a:spLocks noChangeArrowheads="1"/>
          </p:cNvSpPr>
          <p:nvPr/>
        </p:nvSpPr>
        <p:spPr bwMode="auto">
          <a:xfrm>
            <a:off x="5410200" y="3590925"/>
            <a:ext cx="1828800" cy="523875"/>
          </a:xfrm>
          <a:prstGeom prst="rect">
            <a:avLst/>
          </a:prstGeom>
          <a:noFill/>
          <a:ln w="9525">
            <a:noFill/>
            <a:miter lim="800000"/>
            <a:headEnd/>
            <a:tailEnd/>
          </a:ln>
        </p:spPr>
        <p:txBody>
          <a:bodyPr>
            <a:spAutoFit/>
          </a:bodyPr>
          <a:lstStyle/>
          <a:p>
            <a:r>
              <a:rPr lang="en-US" sz="2800"/>
              <a:t>Ordinance</a:t>
            </a:r>
          </a:p>
        </p:txBody>
      </p:sp>
      <p:sp>
        <p:nvSpPr>
          <p:cNvPr id="22" name="Rectangle 21"/>
          <p:cNvSpPr/>
          <p:nvPr/>
        </p:nvSpPr>
        <p:spPr>
          <a:xfrm>
            <a:off x="1905000" y="2667000"/>
            <a:ext cx="2057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What Does Baptism Do?</a:t>
            </a:r>
          </a:p>
        </p:txBody>
      </p:sp>
      <p:sp>
        <p:nvSpPr>
          <p:cNvPr id="3" name="Content Placeholder 2"/>
          <p:cNvSpPr>
            <a:spLocks noGrp="1"/>
          </p:cNvSpPr>
          <p:nvPr>
            <p:ph idx="1"/>
          </p:nvPr>
        </p:nvSpPr>
        <p:spPr>
          <a:xfrm>
            <a:off x="457200" y="1600200"/>
            <a:ext cx="8229600" cy="4800600"/>
          </a:xfrm>
        </p:spPr>
        <p:txBody>
          <a:bodyPr rtlCol="0">
            <a:normAutofit/>
          </a:bodyPr>
          <a:lstStyle/>
          <a:p>
            <a:pPr marL="0" indent="0">
              <a:buFont typeface="Arial" charset="0"/>
              <a:buNone/>
              <a:defRPr/>
            </a:pPr>
            <a:r>
              <a:rPr lang="en-US" dirty="0" smtClean="0"/>
              <a:t>Baptism brings Jesus’ </a:t>
            </a:r>
            <a:r>
              <a:rPr lang="en-US" b="1" dirty="0" smtClean="0"/>
              <a:t>salvation</a:t>
            </a:r>
            <a:r>
              <a:rPr lang="en-US" dirty="0" smtClean="0"/>
              <a:t> to us through the </a:t>
            </a:r>
            <a:r>
              <a:rPr lang="en-US" b="1" dirty="0" smtClean="0"/>
              <a:t>faith</a:t>
            </a:r>
            <a:r>
              <a:rPr lang="en-US" dirty="0" smtClean="0"/>
              <a:t> the Holy Spirit creates in us through it. But if a baptized person rejects the faith, his baptism will not save him. </a:t>
            </a:r>
          </a:p>
          <a:p>
            <a:pPr>
              <a:defRPr/>
            </a:pPr>
            <a:endParaRPr lang="en-US" dirty="0" smtClean="0"/>
          </a:p>
          <a:p>
            <a:pPr>
              <a:defRPr/>
            </a:pPr>
            <a:r>
              <a:rPr lang="en-US" sz="2800" dirty="0" smtClean="0"/>
              <a:t>(Jesus said) </a:t>
            </a:r>
            <a:r>
              <a:rPr lang="en-US" sz="2800" i="1" dirty="0" smtClean="0"/>
              <a:t>“Whoever believes and is baptized will be saved, but whoever does not believe will be condemned.” 		</a:t>
            </a:r>
          </a:p>
          <a:p>
            <a:pPr algn="r">
              <a:buFont typeface="Arial" charset="0"/>
              <a:buNone/>
              <a:defRPr/>
            </a:pPr>
            <a:r>
              <a:rPr lang="en-US" sz="2800" dirty="0" smtClean="0"/>
              <a:t>Mark 16:16</a:t>
            </a:r>
          </a:p>
          <a:p>
            <a:pPr marL="0" lvl="1" indent="0"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What Does Baptism Do?</a:t>
            </a:r>
          </a:p>
        </p:txBody>
      </p:sp>
      <p:sp>
        <p:nvSpPr>
          <p:cNvPr id="76803" name="Content Placeholder 2"/>
          <p:cNvSpPr>
            <a:spLocks noGrp="1"/>
          </p:cNvSpPr>
          <p:nvPr>
            <p:ph idx="1"/>
          </p:nvPr>
        </p:nvSpPr>
        <p:spPr>
          <a:xfrm>
            <a:off x="457200" y="1905000"/>
            <a:ext cx="8001000" cy="1905000"/>
          </a:xfrm>
        </p:spPr>
        <p:txBody>
          <a:bodyPr/>
          <a:lstStyle/>
          <a:p>
            <a:pPr marL="0" indent="0">
              <a:buFont typeface="Arial" charset="0"/>
              <a:buNone/>
            </a:pPr>
            <a:r>
              <a:rPr lang="en-US" smtClean="0"/>
              <a:t>Since we can see the visible element, God adds </a:t>
            </a:r>
            <a:r>
              <a:rPr lang="en-US" b="1" smtClean="0"/>
              <a:t>objective assurance </a:t>
            </a:r>
            <a:r>
              <a:rPr lang="en-US" smtClean="0"/>
              <a:t>that our sins are really forgiven.</a:t>
            </a:r>
          </a:p>
        </p:txBody>
      </p:sp>
      <p:grpSp>
        <p:nvGrpSpPr>
          <p:cNvPr id="76804" name="Group 9"/>
          <p:cNvGrpSpPr>
            <a:grpSpLocks/>
          </p:cNvGrpSpPr>
          <p:nvPr/>
        </p:nvGrpSpPr>
        <p:grpSpPr bwMode="auto">
          <a:xfrm>
            <a:off x="762000" y="3876675"/>
            <a:ext cx="7600950" cy="1228725"/>
            <a:chOff x="1020395" y="3877270"/>
            <a:chExt cx="7600196" cy="923330"/>
          </a:xfrm>
        </p:grpSpPr>
        <p:sp>
          <p:nvSpPr>
            <p:cNvPr id="5" name="Rectangle 4"/>
            <p:cNvSpPr/>
            <p:nvPr/>
          </p:nvSpPr>
          <p:spPr>
            <a:xfrm>
              <a:off x="1020395" y="3962400"/>
              <a:ext cx="1646605" cy="646331"/>
            </a:xfrm>
            <a:prstGeom prst="rect">
              <a:avLst/>
            </a:prstGeom>
            <a:noFill/>
          </p:spPr>
          <p:txBody>
            <a:bodyPr wrap="none">
              <a:spAutoFit/>
            </a:bodyPr>
            <a:lstStyle/>
            <a:p>
              <a:pPr algn="ctr">
                <a:defRPr/>
              </a:pPr>
              <a:r>
                <a:rPr lang="en-US" sz="3600" b="1" cap="all" dirty="0">
                  <a:ln w="9000" cmpd="sng">
                    <a:solidFill>
                      <a:schemeClr val="accent4">
                        <a:shade val="50000"/>
                        <a:satMod val="120000"/>
                      </a:schemeClr>
                    </a:solidFill>
                    <a:prstDash val="solid"/>
                  </a:ln>
                  <a:solidFill>
                    <a:srgbClr val="109C9C"/>
                  </a:solidFill>
                  <a:effectLst>
                    <a:reflection blurRad="12700" stA="28000" endPos="45000" dist="1000" dir="5400000" sy="-100000" algn="bl" rotWithShape="0"/>
                  </a:effectLst>
                </a:rPr>
                <a:t>Word</a:t>
              </a:r>
            </a:p>
          </p:txBody>
        </p:sp>
        <p:sp>
          <p:nvSpPr>
            <p:cNvPr id="6" name="Rectangle 5"/>
            <p:cNvSpPr/>
            <p:nvPr/>
          </p:nvSpPr>
          <p:spPr>
            <a:xfrm>
              <a:off x="2535577" y="3877270"/>
              <a:ext cx="588623" cy="923330"/>
            </a:xfrm>
            <a:prstGeom prst="rect">
              <a:avLst/>
            </a:prstGeom>
            <a:noFill/>
          </p:spPr>
          <p:txBody>
            <a:bodyPr>
              <a:spAutoFit/>
            </a:bodyPr>
            <a:lstStyle/>
            <a:p>
              <a:pPr algn="ctr">
                <a:defRPr/>
              </a:pPr>
              <a:r>
                <a:rPr lang="en-US" sz="5400" b="1" cap="all" dirty="0">
                  <a:ln w="9000" cmpd="sng">
                    <a:solidFill>
                      <a:schemeClr val="accent4">
                        <a:shade val="50000"/>
                        <a:satMod val="120000"/>
                      </a:schemeClr>
                    </a:solidFill>
                    <a:prstDash val="solid"/>
                  </a:ln>
                  <a:solidFill>
                    <a:srgbClr val="109C9C"/>
                  </a:solidFill>
                  <a:effectLst>
                    <a:reflection blurRad="12700" stA="28000" endPos="45000" dist="1000" dir="5400000" sy="-100000" algn="bl" rotWithShape="0"/>
                  </a:effectLst>
                </a:rPr>
                <a:t>+</a:t>
              </a:r>
            </a:p>
          </p:txBody>
        </p:sp>
        <p:sp>
          <p:nvSpPr>
            <p:cNvPr id="7" name="Rectangle 6"/>
            <p:cNvSpPr/>
            <p:nvPr/>
          </p:nvSpPr>
          <p:spPr>
            <a:xfrm>
              <a:off x="2971800" y="3962400"/>
              <a:ext cx="2390398" cy="646331"/>
            </a:xfrm>
            <a:prstGeom prst="rect">
              <a:avLst/>
            </a:prstGeom>
            <a:noFill/>
          </p:spPr>
          <p:txBody>
            <a:bodyPr wrap="none">
              <a:spAutoFit/>
            </a:bodyPr>
            <a:lstStyle/>
            <a:p>
              <a:pPr algn="ctr">
                <a:defRPr/>
              </a:pPr>
              <a:r>
                <a:rPr lang="en-US" sz="3600" b="1" cap="all" dirty="0">
                  <a:ln w="9000" cmpd="sng">
                    <a:solidFill>
                      <a:schemeClr val="accent4">
                        <a:shade val="50000"/>
                        <a:satMod val="120000"/>
                      </a:schemeClr>
                    </a:solidFill>
                    <a:prstDash val="solid"/>
                  </a:ln>
                  <a:solidFill>
                    <a:srgbClr val="109C9C"/>
                  </a:solidFill>
                  <a:effectLst>
                    <a:reflection blurRad="12700" stA="28000" endPos="45000" dist="1000" dir="5400000" sy="-100000" algn="bl" rotWithShape="0"/>
                  </a:effectLst>
                </a:rPr>
                <a:t>Element</a:t>
              </a:r>
            </a:p>
          </p:txBody>
        </p:sp>
        <p:sp>
          <p:nvSpPr>
            <p:cNvPr id="8" name="Rectangle 7"/>
            <p:cNvSpPr/>
            <p:nvPr/>
          </p:nvSpPr>
          <p:spPr>
            <a:xfrm>
              <a:off x="5181600" y="3962400"/>
              <a:ext cx="453970" cy="646331"/>
            </a:xfrm>
            <a:prstGeom prst="rect">
              <a:avLst/>
            </a:prstGeom>
            <a:noFill/>
          </p:spPr>
          <p:txBody>
            <a:bodyPr wrap="none">
              <a:spAutoFit/>
            </a:bodyPr>
            <a:lstStyle/>
            <a:p>
              <a:pPr algn="ctr">
                <a:defRPr/>
              </a:pPr>
              <a:r>
                <a:rPr lang="en-US" sz="3600" b="1" cap="all" dirty="0">
                  <a:ln w="9000" cmpd="sng">
                    <a:solidFill>
                      <a:schemeClr val="accent4">
                        <a:shade val="50000"/>
                        <a:satMod val="120000"/>
                      </a:schemeClr>
                    </a:solidFill>
                    <a:prstDash val="solid"/>
                  </a:ln>
                  <a:solidFill>
                    <a:srgbClr val="109C9C"/>
                  </a:solidFill>
                  <a:effectLst>
                    <a:reflection blurRad="12700" stA="28000" endPos="45000" dist="1000" dir="5400000" sy="-100000" algn="bl" rotWithShape="0"/>
                  </a:effectLst>
                </a:rPr>
                <a:t>=</a:t>
              </a:r>
            </a:p>
          </p:txBody>
        </p:sp>
        <p:sp>
          <p:nvSpPr>
            <p:cNvPr id="9" name="Rectangle 8"/>
            <p:cNvSpPr/>
            <p:nvPr/>
          </p:nvSpPr>
          <p:spPr>
            <a:xfrm>
              <a:off x="5486400" y="3962400"/>
              <a:ext cx="3134191" cy="646331"/>
            </a:xfrm>
            <a:prstGeom prst="rect">
              <a:avLst/>
            </a:prstGeom>
            <a:noFill/>
          </p:spPr>
          <p:txBody>
            <a:bodyPr wrap="none">
              <a:spAutoFit/>
            </a:bodyPr>
            <a:lstStyle/>
            <a:p>
              <a:pPr algn="ctr">
                <a:defRPr/>
              </a:pPr>
              <a:r>
                <a:rPr lang="en-US" sz="3600" b="1" cap="all" dirty="0">
                  <a:ln w="9000" cmpd="sng">
                    <a:solidFill>
                      <a:schemeClr val="accent4">
                        <a:shade val="50000"/>
                        <a:satMod val="120000"/>
                      </a:schemeClr>
                    </a:solidFill>
                    <a:prstDash val="solid"/>
                  </a:ln>
                  <a:solidFill>
                    <a:srgbClr val="109C9C"/>
                  </a:solidFill>
                  <a:effectLst>
                    <a:reflection blurRad="12700" stA="28000" endPos="45000" dist="1000" dir="5400000" sy="-100000" algn="bl" rotWithShape="0"/>
                  </a:effectLst>
                </a:rPr>
                <a:t>Sacrament</a:t>
              </a:r>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Baptism of Children</a:t>
            </a:r>
          </a:p>
        </p:txBody>
      </p:sp>
      <p:sp>
        <p:nvSpPr>
          <p:cNvPr id="3" name="Content Placeholder 2"/>
          <p:cNvSpPr>
            <a:spLocks noGrp="1"/>
          </p:cNvSpPr>
          <p:nvPr>
            <p:ph idx="1"/>
          </p:nvPr>
        </p:nvSpPr>
        <p:spPr>
          <a:xfrm>
            <a:off x="457200" y="1600200"/>
            <a:ext cx="8229600" cy="4800600"/>
          </a:xfrm>
        </p:spPr>
        <p:txBody>
          <a:bodyPr rtlCol="0">
            <a:normAutofit fontScale="55000" lnSpcReduction="20000"/>
          </a:bodyPr>
          <a:lstStyle/>
          <a:p>
            <a:pPr marL="0" lvl="1" indent="0">
              <a:buFont typeface="Arial" charset="0"/>
              <a:buNone/>
              <a:defRPr/>
            </a:pPr>
            <a:r>
              <a:rPr lang="en-US" sz="5100" dirty="0" smtClean="0"/>
              <a:t>While some churches object to infant Baptism, the Bible gives four reasons why infants should be baptized: </a:t>
            </a:r>
          </a:p>
          <a:p>
            <a:pPr>
              <a:buFont typeface="Arial" charset="0"/>
              <a:buNone/>
              <a:defRPr/>
            </a:pPr>
            <a:r>
              <a:rPr lang="en-US" dirty="0" smtClean="0"/>
              <a:t> </a:t>
            </a:r>
          </a:p>
          <a:p>
            <a:pPr>
              <a:spcAft>
                <a:spcPts val="1200"/>
              </a:spcAft>
              <a:buFont typeface="Arial" charset="0"/>
              <a:buNone/>
              <a:defRPr/>
            </a:pPr>
            <a:r>
              <a:rPr lang="en-US" sz="3600" dirty="0" smtClean="0"/>
              <a:t>1) Jesus commanded His church to make disciples of “all nations,” which includes children.</a:t>
            </a:r>
          </a:p>
          <a:p>
            <a:pPr>
              <a:defRPr/>
            </a:pPr>
            <a:r>
              <a:rPr lang="en-US" sz="3600" dirty="0" smtClean="0"/>
              <a:t>(Jesus said) </a:t>
            </a:r>
            <a:r>
              <a:rPr lang="en-US" sz="3600" i="1" dirty="0" smtClean="0"/>
              <a:t>"Go therefore and make disciples of all nations, baptizing them in the Name of the Father and of the Son and of the Holy Spirit."</a:t>
            </a:r>
            <a:r>
              <a:rPr lang="en-US" sz="3600" dirty="0" smtClean="0"/>
              <a:t> </a:t>
            </a:r>
          </a:p>
          <a:p>
            <a:pPr>
              <a:buFont typeface="Arial" charset="0"/>
              <a:buNone/>
              <a:defRPr/>
            </a:pPr>
            <a:r>
              <a:rPr lang="en-US" sz="3600" dirty="0" smtClean="0"/>
              <a:t>							              (Matthew 28:19)</a:t>
            </a:r>
          </a:p>
          <a:p>
            <a:pPr>
              <a:buFont typeface="Arial" charset="0"/>
              <a:buNone/>
              <a:defRPr/>
            </a:pPr>
            <a:r>
              <a:rPr lang="en-US" sz="3600" dirty="0" smtClean="0"/>
              <a:t> </a:t>
            </a:r>
          </a:p>
          <a:p>
            <a:pPr>
              <a:spcAft>
                <a:spcPts val="1200"/>
              </a:spcAft>
              <a:buFont typeface="Arial" charset="0"/>
              <a:buNone/>
              <a:defRPr/>
            </a:pPr>
            <a:r>
              <a:rPr lang="en-US" sz="3600" dirty="0" smtClean="0"/>
              <a:t>2) Jesus also invited little children to come to Him.</a:t>
            </a:r>
          </a:p>
          <a:p>
            <a:pPr>
              <a:defRPr/>
            </a:pPr>
            <a:r>
              <a:rPr lang="en-US" sz="3600" dirty="0" smtClean="0"/>
              <a:t>(Jesus said) </a:t>
            </a:r>
            <a:r>
              <a:rPr lang="en-US" sz="3600" i="1" dirty="0" smtClean="0"/>
              <a:t>“Let the children come to Me; do not hinder them, for to such belongs the kingdom of God. Truly, I say to you, whoever does not receive the kingdom of God like a child shall not enter it.”            </a:t>
            </a:r>
            <a:r>
              <a:rPr lang="en-US" sz="3600" dirty="0" smtClean="0"/>
              <a:t>(Mark 10:14b-15)</a:t>
            </a:r>
            <a:r>
              <a:rPr lang="en-US" sz="3600" i="1" dirty="0" smtClean="0"/>
              <a:t> 		</a:t>
            </a:r>
            <a:endParaRPr lang="en-US" sz="3600" dirty="0" smtClean="0"/>
          </a:p>
          <a:p>
            <a:pPr>
              <a:defRPr/>
            </a:pPr>
            <a:endParaRPr 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Baptism of Children</a:t>
            </a:r>
          </a:p>
        </p:txBody>
      </p:sp>
      <p:sp>
        <p:nvSpPr>
          <p:cNvPr id="3" name="Content Placeholder 2"/>
          <p:cNvSpPr>
            <a:spLocks noGrp="1"/>
          </p:cNvSpPr>
          <p:nvPr>
            <p:ph idx="1"/>
          </p:nvPr>
        </p:nvSpPr>
        <p:spPr>
          <a:xfrm>
            <a:off x="457200" y="1447800"/>
            <a:ext cx="8229600" cy="4800600"/>
          </a:xfrm>
        </p:spPr>
        <p:txBody>
          <a:bodyPr rtlCol="0">
            <a:normAutofit fontScale="70000" lnSpcReduction="20000"/>
          </a:bodyPr>
          <a:lstStyle/>
          <a:p>
            <a:pPr marL="0" lvl="1" indent="0">
              <a:buFont typeface="Arial" charset="0"/>
              <a:buNone/>
              <a:defRPr/>
            </a:pPr>
            <a:r>
              <a:rPr lang="en-US" sz="4000" dirty="0" smtClean="0"/>
              <a:t>While some churches object to infant Baptism, the Bible gives four reasons why infants should be baptized: </a:t>
            </a:r>
          </a:p>
          <a:p>
            <a:pPr>
              <a:buFont typeface="Arial" charset="0"/>
              <a:buNone/>
              <a:defRPr/>
            </a:pPr>
            <a:endParaRPr lang="en-US" dirty="0" smtClean="0"/>
          </a:p>
          <a:p>
            <a:pPr>
              <a:spcAft>
                <a:spcPts val="1200"/>
              </a:spcAft>
              <a:buFont typeface="Arial" charset="0"/>
              <a:buNone/>
              <a:defRPr/>
            </a:pPr>
            <a:r>
              <a:rPr lang="en-US" dirty="0" smtClean="0"/>
              <a:t>3) Babies are sinners who need the forgiveness Baptism offers.</a:t>
            </a:r>
          </a:p>
          <a:p>
            <a:pPr>
              <a:defRPr/>
            </a:pPr>
            <a:r>
              <a:rPr lang="en-US" i="1" dirty="0" smtClean="0"/>
              <a:t>“I was brought forth in iniquity, and in sin did my mother conceive me.”						        </a:t>
            </a:r>
            <a:r>
              <a:rPr lang="en-US" dirty="0" smtClean="0"/>
              <a:t> (Psalm 51:5)</a:t>
            </a:r>
          </a:p>
          <a:p>
            <a:pPr>
              <a:defRPr/>
            </a:pPr>
            <a:endParaRPr lang="en-US" dirty="0" smtClean="0"/>
          </a:p>
          <a:p>
            <a:pPr>
              <a:spcAft>
                <a:spcPts val="1200"/>
              </a:spcAft>
              <a:buFont typeface="Arial" charset="0"/>
              <a:buNone/>
              <a:defRPr/>
            </a:pPr>
            <a:r>
              <a:rPr lang="en-US" dirty="0" smtClean="0"/>
              <a:t>4) Since faith is the work of the Holy Spirit, He is able to work faith in a baby.</a:t>
            </a:r>
          </a:p>
          <a:p>
            <a:pPr>
              <a:defRPr/>
            </a:pPr>
            <a:r>
              <a:rPr lang="en-US" dirty="0" smtClean="0"/>
              <a:t>(Jesus said) </a:t>
            </a:r>
            <a:r>
              <a:rPr lang="en-US" i="1" dirty="0" smtClean="0"/>
              <a:t>“But whoever causes one of these little ones who believe in Me to sin, it would be better for him to have a great millstone fastened around his neck and to be drowned in the depth of the sea."</a:t>
            </a:r>
            <a:r>
              <a:rPr lang="en-US" dirty="0" smtClean="0"/>
              <a:t> 					         (Matthew 18:6)</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DISCUSSION</a:t>
            </a:r>
          </a:p>
        </p:txBody>
      </p:sp>
      <p:sp>
        <p:nvSpPr>
          <p:cNvPr id="79875" name="Content Placeholder 2"/>
          <p:cNvSpPr>
            <a:spLocks noGrp="1"/>
          </p:cNvSpPr>
          <p:nvPr>
            <p:ph idx="1"/>
          </p:nvPr>
        </p:nvSpPr>
        <p:spPr>
          <a:xfrm>
            <a:off x="533400" y="2057400"/>
            <a:ext cx="8229600" cy="3048000"/>
          </a:xfrm>
        </p:spPr>
        <p:txBody>
          <a:bodyPr/>
          <a:lstStyle/>
          <a:p>
            <a:pPr marL="795338"/>
            <a:r>
              <a:rPr lang="en-US" sz="2400" smtClean="0"/>
              <a:t>What is the significance that you can see/feel/taste the physical elements in the Sacrament?</a:t>
            </a:r>
          </a:p>
          <a:p>
            <a:pPr marL="795338"/>
            <a:r>
              <a:rPr lang="en-US" sz="2400" smtClean="0"/>
              <a:t>When is it important to remember the significance of your Baptism (or someone else’s)?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Session 9</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Confession and Absolution</a:t>
            </a:r>
          </a:p>
        </p:txBody>
      </p:sp>
      <p:pic>
        <p:nvPicPr>
          <p:cNvPr id="3080" name="Picture 8">
            <a:hlinkClick r:id="rId2" tooltip="Click to watch video"/>
          </p:cNvPr>
          <p:cNvPicPr>
            <a:picLocks noGrp="1" noChangeAspect="1" noChangeArrowheads="1"/>
          </p:cNvPicPr>
          <p:nvPr>
            <p:ph idx="1"/>
          </p:nvPr>
        </p:nvPicPr>
        <p:blipFill>
          <a:blip r:embed="rId3"/>
          <a:srcRect/>
          <a:stretch>
            <a:fillRect/>
          </a:stretch>
        </p:blipFill>
        <p:spPr>
          <a:xfrm>
            <a:off x="844550" y="1649413"/>
            <a:ext cx="7683500" cy="4321175"/>
          </a:xfrm>
          <a:effectLst>
            <a:outerShdw blurRad="292100" dist="139700" dir="2700000" algn="tl" rotWithShape="0">
              <a:srgbClr val="333333">
                <a:alpha val="65000"/>
              </a:srgbClr>
            </a:outerShdw>
          </a:effectLst>
        </p:spPr>
      </p:pic>
      <p:sp>
        <p:nvSpPr>
          <p:cNvPr id="3076" name="TextBox 4"/>
          <p:cNvSpPr txBox="1">
            <a:spLocks noChangeArrowheads="1"/>
          </p:cNvSpPr>
          <p:nvPr/>
        </p:nvSpPr>
        <p:spPr bwMode="auto">
          <a:xfrm>
            <a:off x="5486400" y="5486400"/>
            <a:ext cx="2819400" cy="461963"/>
          </a:xfrm>
          <a:prstGeom prst="rect">
            <a:avLst/>
          </a:prstGeom>
          <a:noFill/>
          <a:ln w="9525">
            <a:noFill/>
            <a:miter lim="800000"/>
            <a:headEnd/>
            <a:tailEnd/>
          </a:ln>
        </p:spPr>
        <p:txBody>
          <a:bodyPr>
            <a:spAutoFit/>
          </a:bodyPr>
          <a:lstStyle/>
          <a:p>
            <a:r>
              <a:rPr lang="en-US" sz="2400" b="1">
                <a:solidFill>
                  <a:schemeClr val="bg1"/>
                </a:solidFill>
                <a:latin typeface="Calibri" pitchFamily="34" charset="0"/>
              </a:rPr>
              <a:t>Click to watch video.</a:t>
            </a:r>
          </a:p>
        </p:txBody>
      </p:sp>
      <p:sp>
        <p:nvSpPr>
          <p:cNvPr id="7" name="TextBox 4"/>
          <p:cNvSpPr txBox="1">
            <a:spLocks noChangeArrowheads="1"/>
          </p:cNvSpPr>
          <p:nvPr/>
        </p:nvSpPr>
        <p:spPr bwMode="auto">
          <a:xfrm>
            <a:off x="838200" y="5481638"/>
            <a:ext cx="3581400" cy="461962"/>
          </a:xfrm>
          <a:prstGeom prst="rect">
            <a:avLst/>
          </a:prstGeom>
          <a:noFill/>
          <a:ln w="9525">
            <a:noFill/>
            <a:miter lim="800000"/>
            <a:headEnd/>
            <a:tailEnd/>
          </a:ln>
        </p:spPr>
        <p:txBody>
          <a:bodyPr>
            <a:spAutoFit/>
          </a:bodyPr>
          <a:lstStyle/>
          <a:p>
            <a:r>
              <a:rPr lang="en-US" sz="2400" b="1">
                <a:solidFill>
                  <a:schemeClr val="bg1"/>
                </a:solidFill>
                <a:latin typeface="Calibri" pitchFamily="34" charset="0"/>
              </a:rPr>
              <a:t>Questions or Comments?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076"/>
                                        </p:tgtEl>
                                      </p:cBhvr>
                                    </p:animEffect>
                                    <p:set>
                                      <p:cBhvr>
                                        <p:cTn id="7" dur="1" fill="hold">
                                          <p:stCondLst>
                                            <p:cond delay="1999"/>
                                          </p:stCondLst>
                                        </p:cTn>
                                        <p:tgtEl>
                                          <p:spTgt spid="3076"/>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Confession and Absolution</a:t>
            </a:r>
          </a:p>
        </p:txBody>
      </p:sp>
      <p:sp>
        <p:nvSpPr>
          <p:cNvPr id="6" name="Content Placeholder 2"/>
          <p:cNvSpPr>
            <a:spLocks noGrp="1"/>
          </p:cNvSpPr>
          <p:nvPr>
            <p:ph idx="1"/>
          </p:nvPr>
        </p:nvSpPr>
        <p:spPr>
          <a:xfrm>
            <a:off x="762000" y="1600200"/>
            <a:ext cx="8001000" cy="4495800"/>
          </a:xfrm>
        </p:spPr>
        <p:txBody>
          <a:bodyPr/>
          <a:lstStyle/>
          <a:p>
            <a:pPr marL="0" indent="0">
              <a:buFont typeface="Arial" charset="0"/>
              <a:buNone/>
              <a:defRPr/>
            </a:pPr>
            <a:r>
              <a:rPr lang="en-US" dirty="0" smtClean="0"/>
              <a:t>This is also called the “Office of the Keys,” a unique power God has given the church to forgive sins (or not).  </a:t>
            </a:r>
          </a:p>
          <a:p>
            <a:pPr marL="0" indent="0">
              <a:buFont typeface="Arial" charset="0"/>
              <a:buNone/>
              <a:defRPr/>
            </a:pPr>
            <a:endParaRPr lang="en-US" dirty="0" smtClean="0"/>
          </a:p>
          <a:p>
            <a:pPr marL="347472" indent="-347472">
              <a:defRPr/>
            </a:pPr>
            <a:r>
              <a:rPr lang="en-US" sz="2800" dirty="0" smtClean="0"/>
              <a:t> (Jesus said) “</a:t>
            </a:r>
            <a:r>
              <a:rPr lang="en-US" sz="2800" i="1" dirty="0" smtClean="0"/>
              <a:t>I will give you the keys of the kingdom of heaven, and whatever you bind on earth shall be bound in heaven, and whatever you loose on earth shall be loosed in heaven.” </a:t>
            </a:r>
          </a:p>
          <a:p>
            <a:pPr marL="0" indent="0" algn="r">
              <a:buFont typeface="Arial" charset="0"/>
              <a:buNone/>
              <a:defRPr/>
            </a:pPr>
            <a:r>
              <a:rPr lang="en-US" sz="2800" i="1" dirty="0" smtClean="0"/>
              <a:t>                </a:t>
            </a:r>
            <a:r>
              <a:rPr lang="en-US" sz="2800" dirty="0" smtClean="0"/>
              <a:t>Matthew 16:19</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DISCUSSION</a:t>
            </a:r>
          </a:p>
        </p:txBody>
      </p:sp>
      <p:sp>
        <p:nvSpPr>
          <p:cNvPr id="10243" name="Content Placeholder 2"/>
          <p:cNvSpPr>
            <a:spLocks noGrp="1"/>
          </p:cNvSpPr>
          <p:nvPr>
            <p:ph idx="1"/>
          </p:nvPr>
        </p:nvSpPr>
        <p:spPr>
          <a:xfrm>
            <a:off x="457200" y="2362200"/>
            <a:ext cx="8229600" cy="4038600"/>
          </a:xfrm>
        </p:spPr>
        <p:txBody>
          <a:bodyPr/>
          <a:lstStyle/>
          <a:p>
            <a:pPr lvl="2" eaLnBrk="1" hangingPunct="1"/>
            <a:r>
              <a:rPr lang="en-US" smtClean="0"/>
              <a:t>According to the Bible, how far has God lowered the bar regarding what we must do if we are to earn our way to heaven?</a:t>
            </a:r>
          </a:p>
          <a:p>
            <a:pPr lvl="2" eaLnBrk="1" hangingPunct="1">
              <a:buFont typeface="Arial" charset="0"/>
              <a:buNone/>
            </a:pPr>
            <a:endParaRPr lang="en-US" smtClean="0"/>
          </a:p>
          <a:p>
            <a:pPr lvl="2" eaLnBrk="1" hangingPunct="1"/>
            <a:r>
              <a:rPr lang="en-US" smtClean="0"/>
              <a:t>Christianity teaches that Jesus has done everything necessary for us to go to heaven. It doesn’t depend on how good we are. What questions does that raise in your mind? Is that fair?</a:t>
            </a:r>
          </a:p>
          <a:p>
            <a:pPr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What Is Confession?</a:t>
            </a:r>
          </a:p>
        </p:txBody>
      </p:sp>
      <p:sp>
        <p:nvSpPr>
          <p:cNvPr id="83971" name="Content Placeholder 2"/>
          <p:cNvSpPr>
            <a:spLocks noGrp="1"/>
          </p:cNvSpPr>
          <p:nvPr>
            <p:ph idx="1"/>
          </p:nvPr>
        </p:nvSpPr>
        <p:spPr>
          <a:xfrm>
            <a:off x="990600" y="1447800"/>
            <a:ext cx="7696200" cy="3962400"/>
          </a:xfrm>
        </p:spPr>
        <p:txBody>
          <a:bodyPr/>
          <a:lstStyle/>
          <a:p>
            <a:pPr marL="0" indent="0">
              <a:buFont typeface="Arial" charset="0"/>
              <a:buNone/>
            </a:pPr>
            <a:r>
              <a:rPr lang="en-US" smtClean="0"/>
              <a:t>It is admitting our sins to God and trusting His promise of forgiveness. It has two parts:</a:t>
            </a:r>
          </a:p>
          <a:p>
            <a:pPr marL="0" indent="0">
              <a:buFont typeface="Arial" charset="0"/>
              <a:buNone/>
            </a:pPr>
            <a:endParaRPr lang="en-US" smtClean="0"/>
          </a:p>
          <a:p>
            <a:pPr marL="0" indent="0"/>
            <a:r>
              <a:rPr lang="en-US" sz="2800" i="1" smtClean="0"/>
              <a:t> Contrition</a:t>
            </a:r>
            <a:r>
              <a:rPr lang="en-US" sz="2800" smtClean="0"/>
              <a:t> – being sorry for our sins</a:t>
            </a:r>
          </a:p>
          <a:p>
            <a:pPr marL="0" indent="0"/>
            <a:r>
              <a:rPr lang="en-US" sz="2800" i="1" smtClean="0"/>
              <a:t> Trust</a:t>
            </a:r>
            <a:r>
              <a:rPr lang="en-US" sz="2800" smtClean="0"/>
              <a:t> – that in Christ there is forgiveness</a:t>
            </a:r>
          </a:p>
          <a:p>
            <a:pPr marL="0" indent="0">
              <a:buFont typeface="Arial" charset="0"/>
              <a:buNone/>
            </a:pPr>
            <a:endParaRPr lang="en-US" sz="2800" smtClean="0"/>
          </a:p>
          <a:p>
            <a:pPr marL="0" indent="0">
              <a:buFont typeface="Arial" charset="0"/>
              <a:buNone/>
            </a:pPr>
            <a:endParaRPr 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What Is Absolution?</a:t>
            </a:r>
          </a:p>
        </p:txBody>
      </p:sp>
      <p:sp>
        <p:nvSpPr>
          <p:cNvPr id="3" name="Content Placeholder 2"/>
          <p:cNvSpPr>
            <a:spLocks noGrp="1"/>
          </p:cNvSpPr>
          <p:nvPr>
            <p:ph idx="1"/>
          </p:nvPr>
        </p:nvSpPr>
        <p:spPr>
          <a:xfrm>
            <a:off x="457200" y="1600200"/>
            <a:ext cx="8229600" cy="4800600"/>
          </a:xfrm>
        </p:spPr>
        <p:txBody>
          <a:bodyPr rtlCol="0">
            <a:normAutofit fontScale="92500" lnSpcReduction="10000"/>
          </a:bodyPr>
          <a:lstStyle/>
          <a:p>
            <a:pPr marL="0" indent="0">
              <a:buFont typeface="Arial" charset="0"/>
              <a:buNone/>
              <a:defRPr/>
            </a:pPr>
            <a:r>
              <a:rPr lang="en-US" dirty="0" smtClean="0"/>
              <a:t>It is the wonderful gift of God’s pronouncement that our sins are forgiven through Christ’s sacrifice on the cross.  </a:t>
            </a:r>
          </a:p>
          <a:p>
            <a:pPr>
              <a:defRPr/>
            </a:pPr>
            <a:endParaRPr lang="en-US" dirty="0" smtClean="0"/>
          </a:p>
          <a:p>
            <a:pPr>
              <a:defRPr/>
            </a:pPr>
            <a:r>
              <a:rPr lang="en-US" sz="2800" i="1" dirty="0" smtClean="0"/>
              <a:t>"I will give you the keys of the kingdom of heaven … and whatever you loose on earth shall be loosed in heaven.“ 						</a:t>
            </a:r>
            <a:r>
              <a:rPr lang="en-US" sz="2800" dirty="0" smtClean="0"/>
              <a:t>Matthew 16:19</a:t>
            </a:r>
          </a:p>
          <a:p>
            <a:pPr>
              <a:defRPr/>
            </a:pPr>
            <a:r>
              <a:rPr lang="en-US" sz="2800" i="1" dirty="0" smtClean="0"/>
              <a:t>“This is as valid and certain in heaven also, as if Christ our Lord had dealt with us Himself.”</a:t>
            </a:r>
          </a:p>
          <a:p>
            <a:pPr>
              <a:buFont typeface="Arial" charset="0"/>
              <a:buNone/>
              <a:defRPr/>
            </a:pPr>
            <a:r>
              <a:rPr lang="en-US" sz="2800" dirty="0" smtClean="0"/>
              <a:t>						Luther’s Small Catechism</a:t>
            </a:r>
            <a:br>
              <a:rPr lang="en-US" sz="2800" dirty="0" smtClean="0"/>
            </a:br>
            <a:r>
              <a:rPr lang="en-US" sz="2800" i="1" dirty="0" smtClean="0">
                <a:solidFill>
                  <a:srgbClr val="C00000"/>
                </a:solidFill>
              </a:rPr>
              <a:t>		</a:t>
            </a:r>
          </a:p>
          <a:p>
            <a:pPr marL="0" lvl="1" indent="0"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Why Is It So Important?</a:t>
            </a:r>
          </a:p>
        </p:txBody>
      </p:sp>
      <p:sp>
        <p:nvSpPr>
          <p:cNvPr id="3" name="Content Placeholder 2"/>
          <p:cNvSpPr>
            <a:spLocks noGrp="1"/>
          </p:cNvSpPr>
          <p:nvPr>
            <p:ph idx="1"/>
          </p:nvPr>
        </p:nvSpPr>
        <p:spPr>
          <a:xfrm>
            <a:off x="457200" y="1600200"/>
            <a:ext cx="8229600" cy="4800600"/>
          </a:xfrm>
        </p:spPr>
        <p:txBody>
          <a:bodyPr rtlCol="0">
            <a:normAutofit fontScale="85000" lnSpcReduction="20000"/>
          </a:bodyPr>
          <a:lstStyle/>
          <a:p>
            <a:pPr marL="0" indent="0">
              <a:buFont typeface="Arial" charset="0"/>
              <a:buNone/>
              <a:defRPr/>
            </a:pPr>
            <a:r>
              <a:rPr lang="en-US" sz="3800" dirty="0" smtClean="0"/>
              <a:t>First, we have offended God and seek His forgiveness. Second, without forgiveness, we carry a burden of guilt. </a:t>
            </a:r>
          </a:p>
          <a:p>
            <a:pPr>
              <a:defRPr/>
            </a:pPr>
            <a:endParaRPr lang="en-US" dirty="0" smtClean="0"/>
          </a:p>
          <a:p>
            <a:pPr>
              <a:defRPr/>
            </a:pPr>
            <a:r>
              <a:rPr lang="en-US" sz="3100" dirty="0" smtClean="0"/>
              <a:t>(Jesus said) </a:t>
            </a:r>
            <a:r>
              <a:rPr lang="en-US" sz="3100" i="1" dirty="0" smtClean="0"/>
              <a:t>“Therefore </a:t>
            </a:r>
            <a:r>
              <a:rPr lang="en-US" sz="3100" b="1" i="1" dirty="0" smtClean="0"/>
              <a:t>repent</a:t>
            </a:r>
            <a:r>
              <a:rPr lang="en-US" sz="3100" i="1" dirty="0" smtClean="0"/>
              <a:t>. If not, I will come to you soon and war against them with the sword of My mouth.“ </a:t>
            </a:r>
            <a:r>
              <a:rPr lang="en-US" sz="2800" i="1" dirty="0" smtClean="0"/>
              <a:t>													</a:t>
            </a:r>
            <a:r>
              <a:rPr lang="en-US" sz="2800" dirty="0" smtClean="0"/>
              <a:t>Revelation 2:16</a:t>
            </a:r>
          </a:p>
          <a:p>
            <a:pPr>
              <a:defRPr/>
            </a:pPr>
            <a:r>
              <a:rPr lang="en-US" sz="3100" i="1" dirty="0" smtClean="0"/>
              <a:t>“For when I kept silent, my bones wasted away through my groaning all day long. … I acknowledged my sin to You, and I did not cover my iniquity; I said, ‘I will confess my transgressions to the LORD,’ and You forgave the iniquity of my sin.”			       </a:t>
            </a:r>
            <a:r>
              <a:rPr lang="en-US" sz="2800" dirty="0" smtClean="0"/>
              <a:t>Psalm 32:3,5</a:t>
            </a:r>
            <a:endParaRPr lang="en-US" sz="2800" i="1"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r" eaLnBrk="1" fontAlgn="auto" hangingPunct="1">
              <a:spcAft>
                <a:spcPts val="0"/>
              </a:spcAft>
              <a:defRPr/>
            </a:pPr>
            <a:r>
              <a:rPr lang="en-US" b="1" dirty="0" smtClean="0">
                <a:solidFill>
                  <a:schemeClr val="accent5">
                    <a:lumMod val="75000"/>
                  </a:schemeClr>
                </a:solidFill>
              </a:rPr>
              <a:t>Why Would Someone Not </a:t>
            </a:r>
            <a:br>
              <a:rPr lang="en-US" b="1" dirty="0" smtClean="0">
                <a:solidFill>
                  <a:schemeClr val="accent5">
                    <a:lumMod val="75000"/>
                  </a:schemeClr>
                </a:solidFill>
              </a:rPr>
            </a:br>
            <a:r>
              <a:rPr lang="en-US" b="1" dirty="0" smtClean="0">
                <a:solidFill>
                  <a:schemeClr val="accent5">
                    <a:lumMod val="75000"/>
                  </a:schemeClr>
                </a:solidFill>
              </a:rPr>
              <a:t>Be Forgiven?</a:t>
            </a:r>
          </a:p>
        </p:txBody>
      </p:sp>
      <p:sp>
        <p:nvSpPr>
          <p:cNvPr id="87043" name="Content Placeholder 2"/>
          <p:cNvSpPr>
            <a:spLocks noGrp="1"/>
          </p:cNvSpPr>
          <p:nvPr>
            <p:ph idx="1"/>
          </p:nvPr>
        </p:nvSpPr>
        <p:spPr>
          <a:xfrm>
            <a:off x="457200" y="1600200"/>
            <a:ext cx="8229600" cy="4800600"/>
          </a:xfrm>
        </p:spPr>
        <p:txBody>
          <a:bodyPr/>
          <a:lstStyle/>
          <a:p>
            <a:pPr marL="0" lvl="1" indent="0">
              <a:spcBef>
                <a:spcPct val="0"/>
              </a:spcBef>
              <a:spcAft>
                <a:spcPts val="1200"/>
              </a:spcAft>
              <a:buFont typeface="Arial" charset="0"/>
              <a:buNone/>
            </a:pPr>
            <a:r>
              <a:rPr lang="en-US" sz="3200" smtClean="0"/>
              <a:t>When unrepentent people exclude themselves from God's forgiveness, the purpose of church discipline </a:t>
            </a:r>
            <a:r>
              <a:rPr lang="en-US" sz="3200" i="1" smtClean="0"/>
              <a:t>(excommunication) </a:t>
            </a:r>
            <a:r>
              <a:rPr lang="en-US" sz="3200" smtClean="0"/>
              <a:t>is to show how serious God is about sin.</a:t>
            </a:r>
          </a:p>
          <a:p>
            <a:r>
              <a:rPr lang="en-US" sz="2800" i="1" smtClean="0"/>
              <a:t>“Rather, speaking the truth in love, we are to grow up in every way into Him who is the head, into Christ.” </a:t>
            </a:r>
            <a:r>
              <a:rPr lang="en-US" sz="2800" smtClean="0"/>
              <a:t>					  Ephesians 4:15</a:t>
            </a:r>
          </a:p>
          <a:p>
            <a:r>
              <a:rPr lang="en-US" sz="2800" i="1" smtClean="0"/>
              <a:t>“… Purge the evil person from among you.”</a:t>
            </a:r>
          </a:p>
          <a:p>
            <a:pPr>
              <a:buFont typeface="Arial" charset="0"/>
              <a:buNone/>
            </a:pPr>
            <a:r>
              <a:rPr lang="en-US" sz="2800" i="1" smtClean="0"/>
              <a:t>						      </a:t>
            </a:r>
            <a:r>
              <a:rPr lang="en-US" sz="2800" smtClean="0"/>
              <a:t>1 Corinthians 5:13b</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DISCUSSION</a:t>
            </a:r>
          </a:p>
        </p:txBody>
      </p:sp>
      <p:sp>
        <p:nvSpPr>
          <p:cNvPr id="88067" name="Content Placeholder 2"/>
          <p:cNvSpPr>
            <a:spLocks noGrp="1"/>
          </p:cNvSpPr>
          <p:nvPr>
            <p:ph idx="1"/>
          </p:nvPr>
        </p:nvSpPr>
        <p:spPr>
          <a:xfrm>
            <a:off x="457200" y="2286000"/>
            <a:ext cx="8229600" cy="3505200"/>
          </a:xfrm>
        </p:spPr>
        <p:txBody>
          <a:bodyPr/>
          <a:lstStyle/>
          <a:p>
            <a:pPr marL="795338"/>
            <a:r>
              <a:rPr lang="en-US" sz="2400" smtClean="0"/>
              <a:t>Why are confession and absolution so important?</a:t>
            </a:r>
          </a:p>
          <a:p>
            <a:pPr marL="795338"/>
            <a:r>
              <a:rPr lang="en-US" sz="2400" smtClean="0"/>
              <a:t>When would </a:t>
            </a:r>
            <a:r>
              <a:rPr lang="en-US" sz="2400" i="1" smtClean="0"/>
              <a:t>private</a:t>
            </a:r>
            <a:r>
              <a:rPr lang="en-US" sz="2400" smtClean="0"/>
              <a:t> confession and absolution be important?</a:t>
            </a:r>
          </a:p>
          <a:p>
            <a:pPr marL="795338"/>
            <a:r>
              <a:rPr lang="en-US" sz="2400" smtClean="0">
                <a:solidFill>
                  <a:srgbClr val="FF0000"/>
                </a:solidFill>
              </a:rPr>
              <a:t>How should receiving forgiveness (absolution) change your life?</a:t>
            </a:r>
          </a:p>
          <a:p>
            <a:pPr marL="795338"/>
            <a:r>
              <a:rPr lang="en-US" sz="2400" smtClean="0"/>
              <a:t>Is it really loving to excommunicate someone?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Session 10</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a:hlinkClick r:id="rId2" tooltip="Click to watch video"/>
          </p:cNvPr>
          <p:cNvPicPr>
            <a:picLocks noChangeAspect="1" noChangeArrowheads="1"/>
          </p:cNvPicPr>
          <p:nvPr/>
        </p:nvPicPr>
        <p:blipFill>
          <a:blip r:embed="rId3"/>
          <a:srcRect/>
          <a:stretch>
            <a:fillRect/>
          </a:stretch>
        </p:blipFill>
        <p:spPr bwMode="auto">
          <a:xfrm>
            <a:off x="533400" y="1446213"/>
            <a:ext cx="8153400" cy="4802187"/>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Communion</a:t>
            </a:r>
          </a:p>
        </p:txBody>
      </p:sp>
      <p:sp>
        <p:nvSpPr>
          <p:cNvPr id="3076" name="TextBox 4"/>
          <p:cNvSpPr txBox="1">
            <a:spLocks noChangeArrowheads="1"/>
          </p:cNvSpPr>
          <p:nvPr/>
        </p:nvSpPr>
        <p:spPr bwMode="auto">
          <a:xfrm>
            <a:off x="5638800" y="5486400"/>
            <a:ext cx="2819400" cy="461963"/>
          </a:xfrm>
          <a:prstGeom prst="rect">
            <a:avLst/>
          </a:prstGeom>
          <a:noFill/>
          <a:ln w="9525">
            <a:noFill/>
            <a:miter lim="800000"/>
            <a:headEnd/>
            <a:tailEnd/>
          </a:ln>
        </p:spPr>
        <p:txBody>
          <a:bodyPr>
            <a:spAutoFit/>
          </a:bodyPr>
          <a:lstStyle/>
          <a:p>
            <a:r>
              <a:rPr lang="en-US" sz="2400" b="1">
                <a:solidFill>
                  <a:schemeClr val="bg1"/>
                </a:solidFill>
                <a:latin typeface="Calibri" pitchFamily="34" charset="0"/>
              </a:rPr>
              <a:t>Click to watch video.</a:t>
            </a:r>
          </a:p>
        </p:txBody>
      </p:sp>
      <p:sp>
        <p:nvSpPr>
          <p:cNvPr id="7" name="TextBox 4"/>
          <p:cNvSpPr txBox="1">
            <a:spLocks noChangeArrowheads="1"/>
          </p:cNvSpPr>
          <p:nvPr/>
        </p:nvSpPr>
        <p:spPr bwMode="auto">
          <a:xfrm>
            <a:off x="685800" y="5481638"/>
            <a:ext cx="3581400" cy="461962"/>
          </a:xfrm>
          <a:prstGeom prst="rect">
            <a:avLst/>
          </a:prstGeom>
          <a:noFill/>
          <a:ln w="9525">
            <a:noFill/>
            <a:miter lim="800000"/>
            <a:headEnd/>
            <a:tailEnd/>
          </a:ln>
        </p:spPr>
        <p:txBody>
          <a:bodyPr>
            <a:spAutoFit/>
          </a:bodyPr>
          <a:lstStyle/>
          <a:p>
            <a:r>
              <a:rPr lang="en-US" sz="2400" b="1">
                <a:solidFill>
                  <a:schemeClr val="bg1"/>
                </a:solidFill>
                <a:latin typeface="Calibri" pitchFamily="34" charset="0"/>
              </a:rPr>
              <a:t>Questions or Comments?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076"/>
                                        </p:tgtEl>
                                      </p:cBhvr>
                                    </p:animEffect>
                                    <p:set>
                                      <p:cBhvr>
                                        <p:cTn id="7" dur="1" fill="hold">
                                          <p:stCondLst>
                                            <p:cond delay="1999"/>
                                          </p:stCondLst>
                                        </p:cTn>
                                        <p:tgtEl>
                                          <p:spTgt spid="3076"/>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What Is Communion?</a:t>
            </a:r>
          </a:p>
        </p:txBody>
      </p:sp>
      <p:sp>
        <p:nvSpPr>
          <p:cNvPr id="6" name="Content Placeholder 2"/>
          <p:cNvSpPr>
            <a:spLocks noGrp="1"/>
          </p:cNvSpPr>
          <p:nvPr>
            <p:ph idx="1"/>
          </p:nvPr>
        </p:nvSpPr>
        <p:spPr>
          <a:xfrm>
            <a:off x="762000" y="1600200"/>
            <a:ext cx="8001000" cy="4572000"/>
          </a:xfrm>
        </p:spPr>
        <p:txBody>
          <a:bodyPr/>
          <a:lstStyle/>
          <a:p>
            <a:pPr marL="0" indent="0">
              <a:buFont typeface="Arial" charset="0"/>
              <a:buNone/>
              <a:defRPr/>
            </a:pPr>
            <a:r>
              <a:rPr lang="en-US" dirty="0" smtClean="0"/>
              <a:t>It is the Sacrament that gives us the true body and blood of Jesus Christ. His body and blood are joined with the bread and wine. </a:t>
            </a:r>
          </a:p>
          <a:p>
            <a:pPr marL="347472" indent="-347472">
              <a:spcBef>
                <a:spcPts val="1800"/>
              </a:spcBef>
              <a:defRPr/>
            </a:pPr>
            <a:r>
              <a:rPr lang="en-US" sz="2800" dirty="0" smtClean="0"/>
              <a:t>(Jesus said) “‘</a:t>
            </a:r>
            <a:r>
              <a:rPr lang="en-US" sz="2800" i="1" dirty="0" smtClean="0"/>
              <a:t>This is My body which is for you. Do this in remembrance of Me.’ In the same way also He took the cup, after supper, saying, ‘This cup is the new covenant in My blood. Do this, as often as you drink it, in remembrance of Me</a:t>
            </a:r>
            <a:r>
              <a:rPr lang="en-US" sz="2800" dirty="0" smtClean="0"/>
              <a:t>.’” </a:t>
            </a:r>
          </a:p>
          <a:p>
            <a:pPr marL="347472" indent="-347472" algn="r">
              <a:spcBef>
                <a:spcPts val="1800"/>
              </a:spcBef>
              <a:buFont typeface="Arial" charset="0"/>
              <a:buNone/>
              <a:defRPr/>
            </a:pPr>
            <a:r>
              <a:rPr lang="en-US" sz="2800" dirty="0" smtClean="0"/>
              <a:t>1 Corinthians 11:24b-25</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What Is Communion?</a:t>
            </a:r>
          </a:p>
        </p:txBody>
      </p:sp>
      <p:sp>
        <p:nvSpPr>
          <p:cNvPr id="6" name="Content Placeholder 2"/>
          <p:cNvSpPr>
            <a:spLocks noGrp="1"/>
          </p:cNvSpPr>
          <p:nvPr>
            <p:ph idx="1"/>
          </p:nvPr>
        </p:nvSpPr>
        <p:spPr>
          <a:xfrm>
            <a:off x="762000" y="1600200"/>
            <a:ext cx="8001000" cy="4495800"/>
          </a:xfrm>
        </p:spPr>
        <p:txBody>
          <a:bodyPr/>
          <a:lstStyle/>
          <a:p>
            <a:pPr marL="0" indent="0">
              <a:buFont typeface="Arial" charset="0"/>
              <a:buNone/>
              <a:defRPr/>
            </a:pPr>
            <a:r>
              <a:rPr lang="en-US" dirty="0" smtClean="0"/>
              <a:t>How do we know that the four things of the body, blood, bread and wine are present?</a:t>
            </a:r>
          </a:p>
          <a:p>
            <a:pPr marL="0" indent="0">
              <a:buFont typeface="Arial" charset="0"/>
              <a:buNone/>
              <a:defRPr/>
            </a:pPr>
            <a:r>
              <a:rPr lang="en-US" dirty="0" smtClean="0"/>
              <a:t> </a:t>
            </a:r>
          </a:p>
          <a:p>
            <a:pPr marL="347472" indent="-347472">
              <a:defRPr/>
            </a:pPr>
            <a:r>
              <a:rPr lang="en-US" sz="2800" i="1" dirty="0" smtClean="0"/>
              <a:t>The cup of blessing which we bless, is it not the comm</a:t>
            </a:r>
            <a:r>
              <a:rPr lang="en-US" sz="2800" i="1" dirty="0" smtClean="0">
                <a:solidFill>
                  <a:srgbClr val="FF0000"/>
                </a:solidFill>
              </a:rPr>
              <a:t>union</a:t>
            </a:r>
            <a:r>
              <a:rPr lang="en-US" sz="2800" i="1" dirty="0" smtClean="0"/>
              <a:t> of the blood of Christ? The bread which we break, is it not the comm</a:t>
            </a:r>
            <a:r>
              <a:rPr lang="en-US" sz="2800" i="1" dirty="0" smtClean="0">
                <a:solidFill>
                  <a:srgbClr val="FF0000"/>
                </a:solidFill>
              </a:rPr>
              <a:t>union</a:t>
            </a:r>
            <a:r>
              <a:rPr lang="en-US" sz="2800" i="1" dirty="0" smtClean="0"/>
              <a:t> of the body of Christ? 												</a:t>
            </a:r>
            <a:r>
              <a:rPr lang="en-US" sz="2800" dirty="0" smtClean="0"/>
              <a:t>1 Corinthians 10:16 </a:t>
            </a:r>
            <a:br>
              <a:rPr lang="en-US" sz="2800" dirty="0" smtClean="0"/>
            </a:br>
            <a:endParaRPr lang="en-US" sz="2800"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Who Should Receive It?</a:t>
            </a:r>
          </a:p>
        </p:txBody>
      </p:sp>
      <p:sp>
        <p:nvSpPr>
          <p:cNvPr id="3" name="Content Placeholder 2"/>
          <p:cNvSpPr>
            <a:spLocks noGrp="1"/>
          </p:cNvSpPr>
          <p:nvPr>
            <p:ph idx="1"/>
          </p:nvPr>
        </p:nvSpPr>
        <p:spPr>
          <a:xfrm>
            <a:off x="457200" y="1600200"/>
            <a:ext cx="8229600" cy="4800600"/>
          </a:xfrm>
        </p:spPr>
        <p:txBody>
          <a:bodyPr rtlCol="0">
            <a:normAutofit fontScale="92500"/>
          </a:bodyPr>
          <a:lstStyle/>
          <a:p>
            <a:pPr marL="0" indent="0">
              <a:buFont typeface="Arial" charset="0"/>
              <a:buNone/>
              <a:defRPr/>
            </a:pPr>
            <a:r>
              <a:rPr lang="en-US" dirty="0" smtClean="0"/>
              <a:t>Communion is not for everyone, all the time. It should be received in </a:t>
            </a:r>
            <a:r>
              <a:rPr lang="en-US" i="1" dirty="0" smtClean="0"/>
              <a:t>faith, repentance </a:t>
            </a:r>
            <a:r>
              <a:rPr lang="en-US" dirty="0" smtClean="0"/>
              <a:t>and</a:t>
            </a:r>
            <a:r>
              <a:rPr lang="en-US" i="1" dirty="0" smtClean="0"/>
              <a:t> understanding.</a:t>
            </a:r>
          </a:p>
          <a:p>
            <a:pPr marL="0" indent="0">
              <a:buFont typeface="Arial" charset="0"/>
              <a:buNone/>
              <a:defRPr/>
            </a:pPr>
            <a:endParaRPr lang="en-US" sz="2800" i="1" dirty="0" smtClean="0"/>
          </a:p>
          <a:p>
            <a:pPr>
              <a:defRPr/>
            </a:pPr>
            <a:r>
              <a:rPr lang="en-US" sz="2800" i="1" dirty="0" smtClean="0"/>
              <a:t>“Whoever, therefore, eats the bread or drinks the cup of the Lord in an unworthy manner will be guilty concerning the body and blood of the Lord. Let a person examine himself, then, and so eat of the bread and drink of the cup. For anyone who eats and drinks without discerning the body eats and drinks judgment on himself.” 			   			</a:t>
            </a:r>
            <a:r>
              <a:rPr lang="en-US" sz="2800" dirty="0" smtClean="0"/>
              <a:t>1 Corinthians 11:27-29</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Session 2</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Why Do We Celebrate It?</a:t>
            </a:r>
          </a:p>
        </p:txBody>
      </p:sp>
      <p:sp>
        <p:nvSpPr>
          <p:cNvPr id="5123" name="Content Placeholder 2"/>
          <p:cNvSpPr>
            <a:spLocks noGrp="1"/>
          </p:cNvSpPr>
          <p:nvPr>
            <p:ph idx="1"/>
          </p:nvPr>
        </p:nvSpPr>
        <p:spPr>
          <a:xfrm>
            <a:off x="990600" y="1447800"/>
            <a:ext cx="7696200" cy="4648200"/>
          </a:xfrm>
        </p:spPr>
        <p:txBody>
          <a:bodyPr/>
          <a:lstStyle/>
          <a:p>
            <a:pPr marL="0" indent="0">
              <a:buFont typeface="Arial" charset="0"/>
              <a:buNone/>
              <a:defRPr/>
            </a:pPr>
            <a:r>
              <a:rPr lang="en-US" dirty="0" smtClean="0"/>
              <a:t>The chief blessing above all is </a:t>
            </a:r>
            <a:r>
              <a:rPr lang="en-US" b="1" dirty="0" smtClean="0"/>
              <a:t>the forgiveness of sin!</a:t>
            </a:r>
            <a:r>
              <a:rPr lang="en-US" dirty="0" smtClean="0"/>
              <a:t> With that forgiveness, you know you have life now and forever with God. </a:t>
            </a:r>
            <a:br>
              <a:rPr lang="en-US" dirty="0" smtClean="0"/>
            </a:br>
            <a:endParaRPr lang="en-US" dirty="0" smtClean="0"/>
          </a:p>
          <a:p>
            <a:pPr marL="347472" indent="-347472">
              <a:defRPr/>
            </a:pPr>
            <a:r>
              <a:rPr lang="en-US" sz="2800" dirty="0" smtClean="0"/>
              <a:t>(Jesus said)</a:t>
            </a:r>
            <a:r>
              <a:rPr lang="en-US" sz="2800" i="1" dirty="0" smtClean="0"/>
              <a:t>"Drink of it, all of you, for this is My blood of the covenant, which is poured out for many for the forgiveness of sins."</a:t>
            </a:r>
            <a:r>
              <a:rPr lang="en-US" sz="2800" dirty="0" smtClean="0"/>
              <a:t> </a:t>
            </a:r>
          </a:p>
          <a:p>
            <a:pPr marL="0" indent="0" algn="r">
              <a:buFont typeface="Arial" charset="0"/>
              <a:buNone/>
              <a:defRPr/>
            </a:pPr>
            <a:r>
              <a:rPr lang="en-US" sz="2800" dirty="0" smtClean="0"/>
              <a:t>Matthew 26:27b-28</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DISCUSSION</a:t>
            </a:r>
          </a:p>
        </p:txBody>
      </p:sp>
      <p:sp>
        <p:nvSpPr>
          <p:cNvPr id="95235" name="Content Placeholder 2"/>
          <p:cNvSpPr>
            <a:spLocks noGrp="1"/>
          </p:cNvSpPr>
          <p:nvPr>
            <p:ph idx="1"/>
          </p:nvPr>
        </p:nvSpPr>
        <p:spPr>
          <a:xfrm>
            <a:off x="457200" y="2057400"/>
            <a:ext cx="8229600" cy="3505200"/>
          </a:xfrm>
        </p:spPr>
        <p:txBody>
          <a:bodyPr/>
          <a:lstStyle/>
          <a:p>
            <a:pPr marL="795338"/>
            <a:r>
              <a:rPr lang="en-US" sz="2400" smtClean="0"/>
              <a:t>Understanding the nature and blessing of Communion, how often do you think you should partake of this Sacrament?</a:t>
            </a:r>
          </a:p>
          <a:p>
            <a:pPr marL="795338"/>
            <a:r>
              <a:rPr lang="en-US" sz="2400" smtClean="0"/>
              <a:t>Does an unbeliever also receive the body and blood of Christ?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Session 11</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a:hlinkClick r:id="rId2"/>
          </p:cNvPr>
          <p:cNvPicPr>
            <a:picLocks noChangeAspect="1" noChangeArrowheads="1"/>
          </p:cNvPicPr>
          <p:nvPr/>
        </p:nvPicPr>
        <p:blipFill>
          <a:blip r:embed="rId3"/>
          <a:srcRect/>
          <a:stretch>
            <a:fillRect/>
          </a:stretch>
        </p:blipFill>
        <p:spPr bwMode="auto">
          <a:xfrm>
            <a:off x="685800" y="1295400"/>
            <a:ext cx="7696200" cy="4724400"/>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The End of Time</a:t>
            </a:r>
          </a:p>
        </p:txBody>
      </p:sp>
      <p:sp>
        <p:nvSpPr>
          <p:cNvPr id="3076" name="TextBox 4"/>
          <p:cNvSpPr txBox="1">
            <a:spLocks noChangeArrowheads="1"/>
          </p:cNvSpPr>
          <p:nvPr/>
        </p:nvSpPr>
        <p:spPr bwMode="auto">
          <a:xfrm>
            <a:off x="5638800" y="5257800"/>
            <a:ext cx="2819400" cy="461963"/>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latin typeface="Calibri" pitchFamily="34" charset="0"/>
              </a:rPr>
              <a:t>Click to watch video.</a:t>
            </a:r>
          </a:p>
        </p:txBody>
      </p:sp>
      <p:sp>
        <p:nvSpPr>
          <p:cNvPr id="7" name="TextBox 4"/>
          <p:cNvSpPr txBox="1">
            <a:spLocks noChangeArrowheads="1"/>
          </p:cNvSpPr>
          <p:nvPr/>
        </p:nvSpPr>
        <p:spPr bwMode="auto">
          <a:xfrm>
            <a:off x="685800" y="5257800"/>
            <a:ext cx="3581400" cy="461963"/>
          </a:xfrm>
          <a:prstGeom prst="rect">
            <a:avLst/>
          </a:prstGeom>
          <a:noFill/>
          <a:ln w="9525">
            <a:noFill/>
            <a:miter lim="800000"/>
            <a:headEnd/>
            <a:tailEnd/>
          </a:ln>
        </p:spPr>
        <p:txBody>
          <a:bodyPr>
            <a:spAutoFit/>
          </a:bodyPr>
          <a:lstStyle/>
          <a:p>
            <a:pPr>
              <a:defRPr/>
            </a:pPr>
            <a:r>
              <a:rPr lang="en-US" sz="2400" b="1" dirty="0">
                <a:solidFill>
                  <a:schemeClr val="bg1"/>
                </a:solidFill>
                <a:effectLst>
                  <a:outerShdw blurRad="38100" dist="38100" dir="2700000" algn="tl">
                    <a:srgbClr val="000000">
                      <a:alpha val="43137"/>
                    </a:srgbClr>
                  </a:outerShdw>
                </a:effectLst>
                <a:latin typeface="Calibri" pitchFamily="34" charset="0"/>
              </a:rPr>
              <a:t>Questions or Comments?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076"/>
                                        </p:tgtEl>
                                      </p:cBhvr>
                                    </p:animEffect>
                                    <p:set>
                                      <p:cBhvr>
                                        <p:cTn id="7" dur="1" fill="hold">
                                          <p:stCondLst>
                                            <p:cond delay="1999"/>
                                          </p:stCondLst>
                                        </p:cTn>
                                        <p:tgtEl>
                                          <p:spTgt spid="3076"/>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How Will It All End?</a:t>
            </a:r>
          </a:p>
        </p:txBody>
      </p:sp>
      <p:sp>
        <p:nvSpPr>
          <p:cNvPr id="6" name="Content Placeholder 2"/>
          <p:cNvSpPr>
            <a:spLocks noGrp="1"/>
          </p:cNvSpPr>
          <p:nvPr>
            <p:ph idx="1"/>
          </p:nvPr>
        </p:nvSpPr>
        <p:spPr>
          <a:xfrm>
            <a:off x="762000" y="1600200"/>
            <a:ext cx="8001000" cy="4495800"/>
          </a:xfrm>
        </p:spPr>
        <p:txBody>
          <a:bodyPr/>
          <a:lstStyle/>
          <a:p>
            <a:pPr marL="0" indent="0">
              <a:buFont typeface="Arial" charset="0"/>
              <a:buNone/>
              <a:defRPr/>
            </a:pPr>
            <a:r>
              <a:rPr lang="en-US" dirty="0" smtClean="0"/>
              <a:t>The world will end at the second coming of Christ; this is called </a:t>
            </a:r>
            <a:r>
              <a:rPr lang="en-US" i="1" dirty="0" smtClean="0"/>
              <a:t>Judgment Day</a:t>
            </a:r>
            <a:r>
              <a:rPr lang="en-US" dirty="0" smtClean="0"/>
              <a:t>. However, for individuals, one’s eternal fate is determined at the moment his or her death.   </a:t>
            </a:r>
          </a:p>
          <a:p>
            <a:pPr marL="0" indent="0">
              <a:buFont typeface="Arial" charset="0"/>
              <a:buNone/>
              <a:defRPr/>
            </a:pPr>
            <a:endParaRPr lang="en-US" dirty="0" smtClean="0"/>
          </a:p>
          <a:p>
            <a:pPr marL="347472" indent="-347472">
              <a:defRPr/>
            </a:pPr>
            <a:r>
              <a:rPr lang="en-US" sz="2800" dirty="0" smtClean="0"/>
              <a:t> "</a:t>
            </a:r>
            <a:r>
              <a:rPr lang="en-US" sz="2800" i="1" dirty="0" smtClean="0"/>
              <a:t>And just as it is appointed for man to die once, and after that comes judgment.</a:t>
            </a:r>
            <a:r>
              <a:rPr lang="en-US" sz="2800" dirty="0" smtClean="0"/>
              <a:t>” 	</a:t>
            </a:r>
          </a:p>
          <a:p>
            <a:pPr marL="0" indent="0" algn="r">
              <a:buFont typeface="Arial" charset="0"/>
              <a:buNone/>
              <a:defRPr/>
            </a:pPr>
            <a:r>
              <a:rPr lang="en-US" sz="2800" dirty="0" smtClean="0"/>
              <a:t>Hebrews 9:27</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What Will Happen to Me?</a:t>
            </a:r>
          </a:p>
        </p:txBody>
      </p:sp>
      <p:sp>
        <p:nvSpPr>
          <p:cNvPr id="6" name="Content Placeholder 2"/>
          <p:cNvSpPr>
            <a:spLocks noGrp="1"/>
          </p:cNvSpPr>
          <p:nvPr>
            <p:ph idx="1"/>
          </p:nvPr>
        </p:nvSpPr>
        <p:spPr>
          <a:xfrm>
            <a:off x="762000" y="1600200"/>
            <a:ext cx="8001000" cy="4495800"/>
          </a:xfrm>
        </p:spPr>
        <p:txBody>
          <a:bodyPr/>
          <a:lstStyle/>
          <a:p>
            <a:pPr marL="0" indent="0">
              <a:buFont typeface="Arial" charset="0"/>
              <a:buNone/>
              <a:defRPr/>
            </a:pPr>
            <a:r>
              <a:rPr lang="en-US" dirty="0" smtClean="0"/>
              <a:t>Believers in Christ will be welcomed to heaven.  Unfortunately, unbelievers will be lost to hell.</a:t>
            </a:r>
          </a:p>
          <a:p>
            <a:pPr marL="0" indent="0">
              <a:buFont typeface="Arial" charset="0"/>
              <a:buNone/>
              <a:defRPr/>
            </a:pPr>
            <a:r>
              <a:rPr lang="en-US" dirty="0" smtClean="0"/>
              <a:t> </a:t>
            </a:r>
          </a:p>
          <a:p>
            <a:pPr marL="347472" indent="-347472">
              <a:defRPr/>
            </a:pPr>
            <a:r>
              <a:rPr lang="en-US" sz="2800" dirty="0" smtClean="0"/>
              <a:t>(Jesus said) “W</a:t>
            </a:r>
            <a:r>
              <a:rPr lang="en-US" sz="2800" i="1" dirty="0" smtClean="0"/>
              <a:t>hoever believes and is baptized will be saved, but whoever does not believe will be condemned.”												     </a:t>
            </a:r>
            <a:r>
              <a:rPr lang="en-US" sz="2800" dirty="0" smtClean="0"/>
              <a:t>Mark 16:16</a:t>
            </a:r>
            <a:br>
              <a:rPr lang="en-US" sz="2800" dirty="0" smtClean="0"/>
            </a:br>
            <a:endParaRPr lang="en-US" sz="2800"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What Will Heaven Be Like?</a:t>
            </a:r>
          </a:p>
        </p:txBody>
      </p:sp>
      <p:sp>
        <p:nvSpPr>
          <p:cNvPr id="3" name="Content Placeholder 2"/>
          <p:cNvSpPr>
            <a:spLocks noGrp="1"/>
          </p:cNvSpPr>
          <p:nvPr>
            <p:ph idx="1"/>
          </p:nvPr>
        </p:nvSpPr>
        <p:spPr>
          <a:xfrm>
            <a:off x="457200" y="1371600"/>
            <a:ext cx="8229600" cy="5029200"/>
          </a:xfrm>
        </p:spPr>
        <p:txBody>
          <a:bodyPr rtlCol="0">
            <a:normAutofit fontScale="85000" lnSpcReduction="20000"/>
          </a:bodyPr>
          <a:lstStyle/>
          <a:p>
            <a:pPr marL="0" indent="0">
              <a:buFont typeface="Arial" charset="0"/>
              <a:buNone/>
              <a:defRPr/>
            </a:pPr>
            <a:r>
              <a:rPr lang="en-US" sz="3800" dirty="0" smtClean="0"/>
              <a:t>It is a perfect place of joy in the presence of God that is free from sin forever; it is described with physical characteristics.</a:t>
            </a:r>
            <a:r>
              <a:rPr lang="en-US" dirty="0" smtClean="0"/>
              <a:t> </a:t>
            </a:r>
            <a:endParaRPr lang="en-US" sz="2800" i="1" dirty="0" smtClean="0"/>
          </a:p>
          <a:p>
            <a:pPr marL="0" indent="0">
              <a:buFont typeface="Arial" charset="0"/>
              <a:buNone/>
              <a:defRPr/>
            </a:pPr>
            <a:endParaRPr lang="en-US" sz="2800" i="1" dirty="0" smtClean="0"/>
          </a:p>
          <a:p>
            <a:pPr>
              <a:defRPr/>
            </a:pPr>
            <a:r>
              <a:rPr lang="en-US" sz="2800" i="1" dirty="0" smtClean="0"/>
              <a:t>“Then I saw a new heaven and a new earth, for the first heaven and the first earth had passed away, and the sea was no more. And I saw the holy city, new Jerusalem, coming down out of heaven from God, prepared as a bride adorned for her husband. And I heard a loud voice from the throne saying, ‘Behold, the dwelling place of God is with man. He will dwell with them, and they will be His people, and God Himself will be with them as their God. He will wipe away every tear from their eyes, and death shall be no more, neither shall there be mourning, nor crying, nor pain anymore, for the former things have passed away.’”			</a:t>
            </a:r>
            <a:r>
              <a:rPr lang="en-US" sz="2800" dirty="0" smtClean="0"/>
              <a:t>Revelation 21:1-4</a:t>
            </a:r>
            <a:endParaRPr lang="en-US"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What Will Hell Be Like?</a:t>
            </a:r>
          </a:p>
        </p:txBody>
      </p:sp>
      <p:sp>
        <p:nvSpPr>
          <p:cNvPr id="5123" name="Content Placeholder 2"/>
          <p:cNvSpPr>
            <a:spLocks noGrp="1"/>
          </p:cNvSpPr>
          <p:nvPr>
            <p:ph idx="1"/>
          </p:nvPr>
        </p:nvSpPr>
        <p:spPr>
          <a:xfrm>
            <a:off x="990600" y="1447800"/>
            <a:ext cx="7696200" cy="4648200"/>
          </a:xfrm>
        </p:spPr>
        <p:txBody>
          <a:bodyPr/>
          <a:lstStyle/>
          <a:p>
            <a:pPr marL="0" indent="0">
              <a:buFont typeface="Arial" charset="0"/>
              <a:buNone/>
              <a:defRPr/>
            </a:pPr>
            <a:r>
              <a:rPr lang="en-US" dirty="0" smtClean="0"/>
              <a:t>It is a place of punishment for those who have not believed in Jesus Christ and His forgiveness. </a:t>
            </a:r>
            <a:br>
              <a:rPr lang="en-US" dirty="0" smtClean="0"/>
            </a:br>
            <a:endParaRPr lang="en-US" dirty="0" smtClean="0"/>
          </a:p>
          <a:p>
            <a:pPr marL="347472" indent="-347472">
              <a:defRPr/>
            </a:pPr>
            <a:r>
              <a:rPr lang="en-US" sz="2800" i="1" dirty="0" smtClean="0"/>
              <a:t>“Then He </a:t>
            </a:r>
            <a:r>
              <a:rPr lang="en-US" sz="2800" dirty="0" smtClean="0"/>
              <a:t>(God, the King) </a:t>
            </a:r>
            <a:r>
              <a:rPr lang="en-US" sz="2800" i="1" dirty="0" smtClean="0"/>
              <a:t>will say to those on His left, ‘Depart from Me, you cursed, into the eternal fire prepared for the devil and his angels.’” </a:t>
            </a:r>
          </a:p>
          <a:p>
            <a:pPr marL="0" indent="0">
              <a:buFont typeface="Arial" charset="0"/>
              <a:buNone/>
              <a:defRPr/>
            </a:pPr>
            <a:endParaRPr lang="en-US" sz="2800" i="1" dirty="0" smtClean="0"/>
          </a:p>
          <a:p>
            <a:pPr marL="0" indent="0" algn="r">
              <a:buFont typeface="Arial" charset="0"/>
              <a:buNone/>
              <a:defRPr/>
            </a:pPr>
            <a:r>
              <a:rPr lang="en-US" sz="2800" dirty="0" smtClean="0"/>
              <a:t>Matthew 25:41</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r" eaLnBrk="1" fontAlgn="auto" hangingPunct="1">
              <a:spcAft>
                <a:spcPts val="0"/>
              </a:spcAft>
              <a:defRPr/>
            </a:pPr>
            <a:r>
              <a:rPr lang="en-US" b="1" dirty="0" smtClean="0">
                <a:solidFill>
                  <a:schemeClr val="accent5">
                    <a:lumMod val="75000"/>
                  </a:schemeClr>
                </a:solidFill>
              </a:rPr>
              <a:t>What Will Happen </a:t>
            </a:r>
            <a:br>
              <a:rPr lang="en-US" b="1" dirty="0" smtClean="0">
                <a:solidFill>
                  <a:schemeClr val="accent5">
                    <a:lumMod val="75000"/>
                  </a:schemeClr>
                </a:solidFill>
              </a:rPr>
            </a:br>
            <a:r>
              <a:rPr lang="en-US" b="1" dirty="0" smtClean="0">
                <a:solidFill>
                  <a:schemeClr val="accent5">
                    <a:lumMod val="75000"/>
                  </a:schemeClr>
                </a:solidFill>
              </a:rPr>
              <a:t>When Christ Returns?</a:t>
            </a:r>
          </a:p>
        </p:txBody>
      </p:sp>
      <p:sp>
        <p:nvSpPr>
          <p:cNvPr id="5123" name="Content Placeholder 2"/>
          <p:cNvSpPr>
            <a:spLocks noGrp="1"/>
          </p:cNvSpPr>
          <p:nvPr>
            <p:ph idx="1"/>
          </p:nvPr>
        </p:nvSpPr>
        <p:spPr>
          <a:xfrm>
            <a:off x="685800" y="1524000"/>
            <a:ext cx="8229600" cy="4724400"/>
          </a:xfrm>
        </p:spPr>
        <p:txBody>
          <a:bodyPr/>
          <a:lstStyle/>
          <a:p>
            <a:pPr marL="0" indent="0">
              <a:spcBef>
                <a:spcPts val="0"/>
              </a:spcBef>
              <a:spcAft>
                <a:spcPts val="1200"/>
              </a:spcAft>
              <a:buFont typeface="Arial" charset="0"/>
              <a:buNone/>
              <a:defRPr/>
            </a:pPr>
            <a:r>
              <a:rPr lang="en-US" dirty="0" smtClean="0"/>
              <a:t>This present world will be destroyed and then recreated, without sin. All the dead will be brought back to life (resurrected) and judged. </a:t>
            </a:r>
          </a:p>
          <a:p>
            <a:pPr marL="347472" indent="-347472">
              <a:spcBef>
                <a:spcPts val="0"/>
              </a:spcBef>
              <a:defRPr/>
            </a:pPr>
            <a:r>
              <a:rPr lang="en-US" sz="2800" i="1" dirty="0" smtClean="0"/>
              <a:t>“But according to His promise we are waiting for new heavens and a new earth in which righteousness dwells.” 					        </a:t>
            </a:r>
            <a:r>
              <a:rPr lang="en-US" sz="2800" dirty="0" smtClean="0"/>
              <a:t>2 Peter 3:13</a:t>
            </a:r>
            <a:endParaRPr lang="en-US" sz="2800" i="1" dirty="0" smtClean="0"/>
          </a:p>
          <a:p>
            <a:pPr marL="347472" indent="-347472">
              <a:defRPr/>
            </a:pPr>
            <a:r>
              <a:rPr lang="en-US" sz="2800" i="1" dirty="0" smtClean="0"/>
              <a:t> “And many of those who sleep in the dust of the earth shall awake, some to everlasting life, and some to shame and everlasting contempt.”        </a:t>
            </a:r>
            <a:r>
              <a:rPr lang="en-US" sz="2800" dirty="0" smtClean="0"/>
              <a:t>Daniel 12:2</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eaLnBrk="1" fontAlgn="auto" hangingPunct="1">
              <a:spcAft>
                <a:spcPts val="0"/>
              </a:spcAft>
              <a:defRPr/>
            </a:pPr>
            <a:r>
              <a:rPr lang="en-US" b="1" dirty="0" smtClean="0">
                <a:solidFill>
                  <a:schemeClr val="accent5">
                    <a:lumMod val="75000"/>
                  </a:schemeClr>
                </a:solidFill>
              </a:rPr>
              <a:t>When Will the End Come?</a:t>
            </a:r>
          </a:p>
        </p:txBody>
      </p:sp>
      <p:sp>
        <p:nvSpPr>
          <p:cNvPr id="5123" name="Content Placeholder 2"/>
          <p:cNvSpPr>
            <a:spLocks noGrp="1"/>
          </p:cNvSpPr>
          <p:nvPr>
            <p:ph idx="1"/>
          </p:nvPr>
        </p:nvSpPr>
        <p:spPr>
          <a:xfrm>
            <a:off x="990600" y="1447800"/>
            <a:ext cx="7696200" cy="4648200"/>
          </a:xfrm>
        </p:spPr>
        <p:txBody>
          <a:bodyPr/>
          <a:lstStyle/>
          <a:p>
            <a:pPr marL="0" indent="0">
              <a:buFont typeface="Arial" charset="0"/>
              <a:buNone/>
              <a:defRPr/>
            </a:pPr>
            <a:r>
              <a:rPr lang="en-US" dirty="0" smtClean="0"/>
              <a:t>No one can predict when the end will come. It will be sudden and unexpected, so we should always be ready. </a:t>
            </a:r>
            <a:br>
              <a:rPr lang="en-US" dirty="0" smtClean="0"/>
            </a:br>
            <a:endParaRPr lang="en-US" dirty="0" smtClean="0"/>
          </a:p>
          <a:p>
            <a:pPr marL="347472" indent="-347472">
              <a:defRPr/>
            </a:pPr>
            <a:r>
              <a:rPr lang="en-US" sz="2800" i="1" dirty="0" smtClean="0"/>
              <a:t>“But concerning that day and hour no one knows, not even the angels of heaven, nor the Son, but the Father only.”</a:t>
            </a:r>
          </a:p>
          <a:p>
            <a:pPr marL="0" indent="0" algn="r">
              <a:buFont typeface="Arial" charset="0"/>
              <a:buNone/>
              <a:defRPr/>
            </a:pPr>
            <a:r>
              <a:rPr lang="en-US" sz="2800" dirty="0" smtClean="0"/>
              <a:t>Matthew 24:36</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956</TotalTime>
  <Words>4597</Words>
  <Application>Microsoft Office PowerPoint</Application>
  <PresentationFormat>On-screen Show (4:3)</PresentationFormat>
  <Paragraphs>521</Paragraphs>
  <Slides>107</Slides>
  <Notes>9</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Office Theme</vt:lpstr>
      <vt:lpstr>Session 1</vt:lpstr>
      <vt:lpstr>Slide 2</vt:lpstr>
      <vt:lpstr>INTRODUCTIONS</vt:lpstr>
      <vt:lpstr>Why Jesus?</vt:lpstr>
      <vt:lpstr>The Problem</vt:lpstr>
      <vt:lpstr>God’s Solution</vt:lpstr>
      <vt:lpstr>God’s Solution</vt:lpstr>
      <vt:lpstr>DISCUSSION</vt:lpstr>
      <vt:lpstr>Session 2</vt:lpstr>
      <vt:lpstr>Why the Bible?</vt:lpstr>
      <vt:lpstr>The Purpose</vt:lpstr>
      <vt:lpstr>The Source</vt:lpstr>
      <vt:lpstr>The Source</vt:lpstr>
      <vt:lpstr>Law and Gospel</vt:lpstr>
      <vt:lpstr>Slide 15</vt:lpstr>
      <vt:lpstr>DISCUSSION</vt:lpstr>
      <vt:lpstr>Session 3</vt:lpstr>
      <vt:lpstr>God’s Law</vt:lpstr>
      <vt:lpstr>God’s Law</vt:lpstr>
      <vt:lpstr>God’s Law</vt:lpstr>
      <vt:lpstr>Kinds of Sins</vt:lpstr>
      <vt:lpstr>Kinds of Sins</vt:lpstr>
      <vt:lpstr>Purpose of the Law</vt:lpstr>
      <vt:lpstr>The Ten Commandments</vt:lpstr>
      <vt:lpstr>The Ten Commandments</vt:lpstr>
      <vt:lpstr>DISCUSSION</vt:lpstr>
      <vt:lpstr>DISCUSSION</vt:lpstr>
      <vt:lpstr>Session 4</vt:lpstr>
      <vt:lpstr>The Nature of God</vt:lpstr>
      <vt:lpstr>God’s Nature</vt:lpstr>
      <vt:lpstr>God’s Attributes</vt:lpstr>
      <vt:lpstr>The Work of the Trinity</vt:lpstr>
      <vt:lpstr>Creation</vt:lpstr>
      <vt:lpstr>Unique Creation of Man</vt:lpstr>
      <vt:lpstr>Creation of Angels</vt:lpstr>
      <vt:lpstr>Creation and Fall of the Devil and Demons</vt:lpstr>
      <vt:lpstr>DISCUSSION</vt:lpstr>
      <vt:lpstr>Session 5</vt:lpstr>
      <vt:lpstr>Who is Jesus Christ?</vt:lpstr>
      <vt:lpstr>Who is Jesus Christ?</vt:lpstr>
      <vt:lpstr>Why a Man?</vt:lpstr>
      <vt:lpstr>Why still God?</vt:lpstr>
      <vt:lpstr>The Reason for Jesus</vt:lpstr>
      <vt:lpstr>Two States of Jesus</vt:lpstr>
      <vt:lpstr>Jesus’ Life</vt:lpstr>
      <vt:lpstr>Three Offices</vt:lpstr>
      <vt:lpstr>DISCUSSION</vt:lpstr>
      <vt:lpstr>Session 6</vt:lpstr>
      <vt:lpstr>Who Is the Holy Spirit?</vt:lpstr>
      <vt:lpstr>Who Is the Holy Spirit?</vt:lpstr>
      <vt:lpstr>What Does the Holy Spirit Do?</vt:lpstr>
      <vt:lpstr>What Does the Holy Spirit Do?</vt:lpstr>
      <vt:lpstr>What Does the Holy Spirit Do?</vt:lpstr>
      <vt:lpstr>What Does the Holy Spirit Do?</vt:lpstr>
      <vt:lpstr>A Special Promise</vt:lpstr>
      <vt:lpstr>A Special Promise</vt:lpstr>
      <vt:lpstr>DISCUSSION</vt:lpstr>
      <vt:lpstr>Session 7</vt:lpstr>
      <vt:lpstr>Prayer</vt:lpstr>
      <vt:lpstr>What Is Prayer?</vt:lpstr>
      <vt:lpstr>What Is Prayer?</vt:lpstr>
      <vt:lpstr>How Does God Answer Prayers?</vt:lpstr>
      <vt:lpstr>How Does God Answer Prayers?</vt:lpstr>
      <vt:lpstr>How Does God Answer Prayers?</vt:lpstr>
      <vt:lpstr>How Does God Answer Prayers?</vt:lpstr>
      <vt:lpstr>The Lord’s Prayer</vt:lpstr>
      <vt:lpstr>DISCUSSION</vt:lpstr>
      <vt:lpstr>Session 8</vt:lpstr>
      <vt:lpstr>Baptism</vt:lpstr>
      <vt:lpstr>Sacraments</vt:lpstr>
      <vt:lpstr>Sacraments</vt:lpstr>
      <vt:lpstr>What Does Baptism Do?</vt:lpstr>
      <vt:lpstr>What Does Baptism Do?</vt:lpstr>
      <vt:lpstr>Baptism of Children</vt:lpstr>
      <vt:lpstr>Baptism of Children</vt:lpstr>
      <vt:lpstr>DISCUSSION</vt:lpstr>
      <vt:lpstr>Session 9</vt:lpstr>
      <vt:lpstr>Confession and Absolution</vt:lpstr>
      <vt:lpstr>Confession and Absolution</vt:lpstr>
      <vt:lpstr>What Is Confession?</vt:lpstr>
      <vt:lpstr>What Is Absolution?</vt:lpstr>
      <vt:lpstr>Why Is It So Important?</vt:lpstr>
      <vt:lpstr>Why Would Someone Not  Be Forgiven?</vt:lpstr>
      <vt:lpstr>DISCUSSION</vt:lpstr>
      <vt:lpstr>Session 10</vt:lpstr>
      <vt:lpstr>Communion</vt:lpstr>
      <vt:lpstr>What Is Communion?</vt:lpstr>
      <vt:lpstr>What Is Communion?</vt:lpstr>
      <vt:lpstr>Who Should Receive It?</vt:lpstr>
      <vt:lpstr>Why Do We Celebrate It?</vt:lpstr>
      <vt:lpstr>DISCUSSION</vt:lpstr>
      <vt:lpstr>Session 11</vt:lpstr>
      <vt:lpstr>The End of Time</vt:lpstr>
      <vt:lpstr>How Will It All End?</vt:lpstr>
      <vt:lpstr>What Will Happen to Me?</vt:lpstr>
      <vt:lpstr>What Will Heaven Be Like?</vt:lpstr>
      <vt:lpstr>What Will Hell Be Like?</vt:lpstr>
      <vt:lpstr>What Will Happen  When Christ Returns?</vt:lpstr>
      <vt:lpstr>When Will the End Come?</vt:lpstr>
      <vt:lpstr>DISCUSSION</vt:lpstr>
      <vt:lpstr>Session 12</vt:lpstr>
      <vt:lpstr>Christian Life</vt:lpstr>
      <vt:lpstr>What Do I Do Now?</vt:lpstr>
      <vt:lpstr>How Do I Love God?</vt:lpstr>
      <vt:lpstr>How Do I Love God?</vt:lpstr>
      <vt:lpstr>How Do I Love My Neighbor?</vt:lpstr>
      <vt:lpstr>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LarsonMC</dc:creator>
  <cp:lastModifiedBy>dawsondn</cp:lastModifiedBy>
  <cp:revision>42</cp:revision>
  <dcterms:created xsi:type="dcterms:W3CDTF">2014-07-10T11:45:17Z</dcterms:created>
  <dcterms:modified xsi:type="dcterms:W3CDTF">2014-12-15T17:23:09Z</dcterms:modified>
</cp:coreProperties>
</file>